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70" r:id="rId20"/>
    <p:sldId id="281" r:id="rId21"/>
    <p:sldId id="271" r:id="rId22"/>
    <p:sldId id="272" r:id="rId23"/>
    <p:sldId id="273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6786610" cy="92869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ЗАТО Александровск</a:t>
            </a:r>
            <a:endParaRPr lang="ru-RU" sz="4800" dirty="0"/>
          </a:p>
        </p:txBody>
      </p:sp>
      <p:pic>
        <p:nvPicPr>
          <p:cNvPr id="31746" name="Picture 2" descr="https://www.mvestnik.ru/mvfoto/2018/09/05/aleksandrov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5429288" cy="36212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500702"/>
            <a:ext cx="6000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ЗАТО </a:t>
            </a:r>
            <a:r>
              <a:rPr lang="ru-RU" dirty="0" err="1" smtClean="0"/>
              <a:t>Алекса́ндровск</a:t>
            </a:r>
            <a:r>
              <a:rPr lang="ru-RU" dirty="0" smtClean="0"/>
              <a:t> — административно-территориальная единица в Мурманской области России .В его границах образован одноимённый городской округ.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smtClean="0"/>
              <a:t>Оленья губа</a:t>
            </a:r>
            <a:endParaRPr lang="ru-RU" dirty="0"/>
          </a:p>
        </p:txBody>
      </p:sp>
      <p:pic>
        <p:nvPicPr>
          <p:cNvPr id="21506" name="Picture 2" descr="https://avatars.mds.yandex.net/i?id=dc8b0812311824fec8f819fb56281b6f32559710-480946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4497081" cy="2857520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i?id=e0caf928be3f461d257dd085d52e4f316c80159b-835191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5720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357298"/>
            <a:ext cx="3714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Населённый пункт</a:t>
            </a:r>
            <a:r>
              <a:rPr lang="ru-RU" sz="1600" dirty="0" smtClean="0"/>
              <a:t> в Мурманской области. Входит в административный округ </a:t>
            </a:r>
            <a:r>
              <a:rPr lang="ru-RU" sz="1600" dirty="0" err="1" smtClean="0"/>
              <a:t>Гаджиево</a:t>
            </a:r>
            <a:r>
              <a:rPr lang="ru-RU" sz="1600" dirty="0" smtClean="0"/>
              <a:t> в составе ЗАТО Александровск. До 2008 года входил в состав ЗАТО Скалистый. Расположен на южном берегу губы Оленьей Кольского залива Баренцева моря в 4 км от Гаджиева.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000504"/>
            <a:ext cx="34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Упоминание населённого пункта Оленья Губа как административно-территориальной единицы впервые встречается в документе исполнительного комитета Александровского волостного Совета рабочих, крестьянских и рыбацких депутатов от 3 мая 1920 года. Этот день считается днём образования посёлка.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at of Arms of Olenya Gu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286148" cy="4056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142984"/>
            <a:ext cx="40719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Щит разделен на четыре части. В верхней части три черных сопки с серебряными вершинами в синем поле, над ними золотое северное сияние. Под сопками в серебряном поле силуэт черной подводной лодки. В нижней части в серебряном поле силуэт надводного военного корабля. В левой части в серебряном поле силуэт двух ракет, в правой части в серебряном поле изображение мирного атома. За щитом два золотых накрест положенных якоря, перевитых красной Александровской лентой с надписью внизу: «Оленья губа».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464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Оленьей Губе установили памятник погибшим в этом году в Баренцевом море на подлодке «</a:t>
            </a:r>
            <a:r>
              <a:rPr lang="ru-RU" sz="1600" dirty="0" err="1" smtClean="0"/>
              <a:t>Лошарик</a:t>
            </a:r>
            <a:r>
              <a:rPr lang="ru-RU" sz="1600" dirty="0" smtClean="0"/>
              <a:t>». Монумент появился в сентябре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«С этого причала 29 июня 2019 года ушел в свой последний поход экипаж АС-31. 14 членов экипажа погибли смертью храбрых, в Баренцевом море исполнив свой воинский долг. 01 июля 2019 года. Вечная память героям!» - написано на памятнике.</a:t>
            </a:r>
            <a:endParaRPr lang="ru-RU" sz="1600" dirty="0"/>
          </a:p>
        </p:txBody>
      </p:sp>
      <p:sp>
        <p:nvSpPr>
          <p:cNvPr id="26626" name="AutoShape 2" descr="В Оленьей Губе установили памятник погибшим на подлодке «Лошарик» - https://nord-news.ru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В Оленьей Губе установили памятник погибшим на подлодке «Лошарик» - https://nord-news.ru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В Оленьей Губе установили памятник погибшим на подлодке «Лошарик» - https://nord-news.ru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4290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О хорошем, как и о плохом, жители гарнизона узнают мгновенно. Еще одна особенность маленького населенного пункта. О трагедии на подлодке «С-80» в 1961 году, о возможных ее причинах </a:t>
            </a:r>
            <a:r>
              <a:rPr lang="ru-RU" sz="1600" dirty="0" err="1" smtClean="0"/>
              <a:t>оленегубцы</a:t>
            </a:r>
            <a:r>
              <a:rPr lang="ru-RU" sz="1600" dirty="0" smtClean="0"/>
              <a:t> рассказывали друг другу задолго до официальной версии и до того, как подняли затонувшую лодку. Спустя восемь лет после аварии экипаж «С-80» был похоронен в Оленьей Губе, а на гранитных плитах выбито имя каждого погибшего моряка. Черная гранитная стела стала немым напоминанием о том, насколько опасной может быть профессия подводника даже в мирное время.</a:t>
            </a:r>
            <a:endParaRPr lang="ru-RU" sz="1600" dirty="0"/>
          </a:p>
        </p:txBody>
      </p:sp>
      <p:pic>
        <p:nvPicPr>
          <p:cNvPr id="26634" name="Picture 10" descr="https://avatars.mds.yandex.net/i?id=2a0000017a16f558cb2e3a13443a687f5e79-353719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810026" cy="2857520"/>
          </a:xfrm>
          <a:prstGeom prst="rect">
            <a:avLst/>
          </a:prstGeom>
          <a:noFill/>
        </p:spPr>
      </p:pic>
      <p:pic>
        <p:nvPicPr>
          <p:cNvPr id="26636" name="Picture 12" descr="https://avatars.mds.yandex.net/i?id=cd6ddc8d42b918447dd11842de24bed43d45bca9-633504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195633" cy="253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err="1" smtClean="0"/>
              <a:t>САЙда</a:t>
            </a:r>
            <a:r>
              <a:rPr lang="ru-RU" dirty="0" smtClean="0"/>
              <a:t> губа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572008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/>
              <a:t>Населённый пункт в</a:t>
            </a:r>
            <a:r>
              <a:rPr lang="ru-RU" dirty="0" smtClean="0"/>
              <a:t> Мурманской области. Расположен в 67 км от Мурманска на побережье Баренцева моря, при выходе из Кольского залива, в одноимённой бухте.</a:t>
            </a:r>
          </a:p>
          <a:p>
            <a:pPr algn="ctr"/>
            <a:r>
              <a:rPr lang="ru-RU" dirty="0" smtClean="0"/>
              <a:t>Входит в территориальный округ </a:t>
            </a:r>
            <a:r>
              <a:rPr lang="ru-RU" dirty="0" err="1" smtClean="0"/>
              <a:t>Гаджиево</a:t>
            </a:r>
            <a:r>
              <a:rPr lang="ru-RU" dirty="0" smtClean="0"/>
              <a:t> городского округа ЗАТО Александровск. До 2008 года входил в состав ЗАТО Скалистый.</a:t>
            </a:r>
            <a:endParaRPr lang="ru-RU" dirty="0"/>
          </a:p>
        </p:txBody>
      </p:sp>
      <p:pic>
        <p:nvPicPr>
          <p:cNvPr id="25602" name="Picture 2" descr="https://content.foto.my.mail.ru/mail/axey/12912/h-12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020" y="1714488"/>
            <a:ext cx="3425110" cy="2500330"/>
          </a:xfrm>
          <a:prstGeom prst="rect">
            <a:avLst/>
          </a:prstGeom>
          <a:noFill/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F1919281-2E8F-4CFE-9412-EB5BE9CAB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714488"/>
            <a:ext cx="4816655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Братская могила на Сайда-губ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982405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71480"/>
            <a:ext cx="5715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был установлен в 2010 году на месте трех одиночных могил. Захоронение представляет собой мраморную плиту с цветником, которая установлена на бетонной площадке. Памятник огорожен оградой из якорных цепей, окрашенных в черный цвет. На мраморной плите увековечены три фамилии захороненных советских военнослужащих.</a:t>
            </a:r>
            <a:endParaRPr lang="ru-RU" dirty="0"/>
          </a:p>
        </p:txBody>
      </p:sp>
      <p:pic>
        <p:nvPicPr>
          <p:cNvPr id="24580" name="Picture 4" descr="Братская могила на Сайда-губе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2464611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571876"/>
            <a:ext cx="3071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Матрос Талый Феодосий Алексеевич. Погиб 24 марта 1943 года.</a:t>
            </a:r>
          </a:p>
          <a:p>
            <a:r>
              <a:rPr lang="ru-RU" sz="1600" dirty="0" smtClean="0"/>
              <a:t>Рядовой Сахаров Николай Александрович. Погиб 20 июня 1945 года.</a:t>
            </a:r>
          </a:p>
          <a:p>
            <a:r>
              <a:rPr lang="ru-RU" sz="1600" dirty="0" smtClean="0"/>
              <a:t>Краснофлотец Пустовалов Алексей Федорович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Красноармеец Прилуцкий Егор Иванович</a:t>
            </a:r>
            <a:r>
              <a:rPr lang="ru-RU" dirty="0" smtClean="0"/>
              <a:t>.</a:t>
            </a:r>
          </a:p>
          <a:p>
            <a:r>
              <a:rPr lang="ru-RU" sz="1600" dirty="0" smtClean="0"/>
              <a:t>Краснофлотец </a:t>
            </a:r>
            <a:r>
              <a:rPr lang="ru-RU" sz="1600" dirty="0" err="1" smtClean="0"/>
              <a:t>Мусленко</a:t>
            </a:r>
            <a:r>
              <a:rPr lang="ru-RU" sz="1600" dirty="0" smtClean="0"/>
              <a:t> Николай Степанович.</a:t>
            </a:r>
            <a:endParaRPr lang="ru-RU" sz="1600" dirty="0"/>
          </a:p>
        </p:txBody>
      </p:sp>
      <p:pic>
        <p:nvPicPr>
          <p:cNvPr id="24582" name="Picture 6" descr="Братская могила на Сайда-губе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214686"/>
            <a:ext cx="2428860" cy="3238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smtClean="0"/>
              <a:t>Полярный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54967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 </a:t>
            </a:r>
            <a:r>
              <a:rPr lang="ru-RU" dirty="0" smtClean="0"/>
              <a:t>мая 2008 года указом Президента Российской Федерации Полярному присвоено почётное звание Город воинской славы.</a:t>
            </a:r>
          </a:p>
          <a:p>
            <a:pPr algn="ctr"/>
            <a:r>
              <a:rPr lang="ru-RU" dirty="0" smtClean="0"/>
              <a:t>15 сентября 2018 года решением Комиссии по общественным наградам при Координационном совете общероссийской общественной организации ветеранов Вооружённых сил РФ по Военно-морскому флоту (ОООВ ВС РФ) город был удостоен общественного ордена «Во славу флота российского» 1-й </a:t>
            </a:r>
            <a:r>
              <a:rPr lang="ru-RU" dirty="0" smtClean="0"/>
              <a:t>степени.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город в Мурманской области России, расположен на берегу Екатерининской гавани Кольского залива Баренцева моря, примерно в 30 км (по прямой) от Мурманска. </a:t>
            </a:r>
            <a:endParaRPr lang="ru-RU" dirty="0" smtClean="0"/>
          </a:p>
        </p:txBody>
      </p:sp>
      <p:pic>
        <p:nvPicPr>
          <p:cNvPr id="36868" name="Picture 4" descr="https://avatars.mds.yandex.net/i?id=5fe3c5faeaa1ba5893eac42430e02dea-407814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3116"/>
            <a:ext cx="3937026" cy="2214578"/>
          </a:xfrm>
          <a:prstGeom prst="rect">
            <a:avLst/>
          </a:prstGeom>
          <a:noFill/>
        </p:spPr>
      </p:pic>
      <p:pic>
        <p:nvPicPr>
          <p:cNvPr id="36870" name="Picture 6" descr="https://avatars.mds.yandex.net/i?id=6d6b9fd6efb2f98b5a06e8da2fd56442-566795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80943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at of Arms of Polyarny (Murmansk 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357586" cy="42838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571480"/>
            <a:ext cx="47148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Центральной фигурой герба является золотой корабль, символизирующий Краснознамённую Кольскую флотилию, соединения и части которой, внёсшие большой вклад в победу над </a:t>
            </a:r>
            <a:r>
              <a:rPr lang="ru-RU" sz="1600" dirty="0" err="1" smtClean="0"/>
              <a:t>фашитской</a:t>
            </a:r>
            <a:r>
              <a:rPr lang="ru-RU" sz="1600" dirty="0" smtClean="0"/>
              <a:t> Германией</a:t>
            </a:r>
            <a:r>
              <a:rPr lang="ru-RU" sz="1600" u="sng" dirty="0" smtClean="0"/>
              <a:t>. </a:t>
            </a:r>
            <a:r>
              <a:rPr lang="ru-RU" sz="1600" u="sng" dirty="0" smtClean="0"/>
              <a:t>Колокол символизирует храм Николая </a:t>
            </a:r>
            <a:r>
              <a:rPr lang="ru-RU" sz="1600" u="sng" dirty="0" err="1" smtClean="0"/>
              <a:t>Мирликийского</a:t>
            </a:r>
            <a:r>
              <a:rPr lang="ru-RU" sz="1600" u="sng" dirty="0" smtClean="0"/>
              <a:t> — святого покровителя </a:t>
            </a:r>
            <a:r>
              <a:rPr lang="ru-RU" sz="1600" u="sng" dirty="0" smtClean="0"/>
              <a:t>моряков. </a:t>
            </a:r>
            <a:r>
              <a:rPr lang="ru-RU" sz="1600" dirty="0" smtClean="0"/>
              <a:t>Серебряная нить символизирует географическое расположение города Полярного на Кольском заливе.</a:t>
            </a:r>
          </a:p>
          <a:p>
            <a:r>
              <a:rPr lang="ru-RU" sz="1600" dirty="0" smtClean="0"/>
              <a:t>Лазурь означает, что город Полярный — это город-порт: вся деятельность его жителей связана с морем. Лазурь в геральдике — символ честности, верности, безупречности.</a:t>
            </a:r>
          </a:p>
          <a:p>
            <a:r>
              <a:rPr lang="ru-RU" sz="1600" dirty="0" smtClean="0"/>
              <a:t>Красный цвет в геральдике символизирует мужество, смелость, любовь, великодушие.</a:t>
            </a:r>
          </a:p>
          <a:p>
            <a:r>
              <a:rPr lang="ru-RU" sz="1600" dirty="0" smtClean="0"/>
              <a:t>Золото — это знак земного и небесного величия. Означает христианские добродетели: веру, справедливость, милосердие и смирение, и мирские качества: могущество, знатность, постоянство, богатство.</a:t>
            </a:r>
          </a:p>
          <a:p>
            <a:r>
              <a:rPr lang="ru-RU" sz="1600" dirty="0" smtClean="0"/>
              <a:t>Серебро означает чистоту, надежду, правдивость, благородство.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6434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Стела Город воинской славы установлена 17 октября 2010 года. В период Великой Отечественной Войны 1941-1945 гг. в Полярном находилась главная база Северного флота. Екатерининская гавань, на которой стоит город Полярный, уже в XVIII веке использовалась для зимовки и ремонта военных кораблей России. В военные и послевоенные годы Полярный вдохновлял уже писателей и режиссеров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4818" name="Picture 2" descr="Фотография достопримечательности Город воинской сла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214709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3786190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Героям-подводникам Северного флота, павшим в борьбе с немецко-фашистскими захватчиками открыт 22 июня 1944 года. Почти четыре года продолжалась оборона Советского Заполярья. Ключевая роль в защите северных рубежей страны принадлежит Полярному. Памятник расположен в небольшом сквере перед входом в здание штаба соединения подводных лодок.</a:t>
            </a:r>
            <a:endParaRPr lang="ru-RU" dirty="0"/>
          </a:p>
        </p:txBody>
      </p:sp>
      <p:pic>
        <p:nvPicPr>
          <p:cNvPr id="34820" name="Picture 4" descr="Фотография достопримечательности Памятник Героям-подводникам Северного флота, павшим в борьбе с немецко-фашистскими захватчи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762228" cy="276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357166"/>
            <a:ext cx="5143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героям-североморцам — морякам охраны водного района является символом славы моряков надводных кораблей открыт в 1967 году. В годы Великой Отечественной войны корабли охраны водного района главной базы Северного флота, находящейся в городе Полярный, обеспечивали конвойные операции, охрану морских коммуникаций, осуществляли противоминную и противолодочную борьбу, высадку морского десанта.</a:t>
            </a:r>
            <a:endParaRPr lang="ru-RU" dirty="0"/>
          </a:p>
        </p:txBody>
      </p:sp>
      <p:pic>
        <p:nvPicPr>
          <p:cNvPr id="37890" name="Picture 2" descr="Фотография достопримечательности Памятник морякам-североморцам бригады ОВ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3357586" cy="33575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Бюст советского моряка-подводника времён Второй мировой войны, кавалера трёх орденов Красного Знамени и ордена Британской империи 4-й степени Фёдора Алексеевича </a:t>
            </a:r>
            <a:r>
              <a:rPr lang="ru-RU" dirty="0" err="1" smtClean="0"/>
              <a:t>Видяева</a:t>
            </a:r>
            <a:r>
              <a:rPr lang="ru-RU" dirty="0" smtClean="0"/>
              <a:t> был установлен 6 ноября 1943 года недалеко от пирса, где друзья провожали Фёдора </a:t>
            </a:r>
            <a:r>
              <a:rPr lang="ru-RU" dirty="0" err="1" smtClean="0"/>
              <a:t>Видяева</a:t>
            </a:r>
            <a:r>
              <a:rPr lang="ru-RU" dirty="0" smtClean="0"/>
              <a:t> в последний поход. Капитан-лейтенант Фёдор Алексеевич </a:t>
            </a:r>
            <a:r>
              <a:rPr lang="ru-RU" dirty="0" err="1" smtClean="0"/>
              <a:t>Видяев</a:t>
            </a:r>
            <a:r>
              <a:rPr lang="ru-RU" dirty="0" smtClean="0"/>
              <a:t> был командиром подводной лодки Щ-421.</a:t>
            </a:r>
            <a:endParaRPr lang="ru-RU" dirty="0"/>
          </a:p>
        </p:txBody>
      </p:sp>
      <p:pic>
        <p:nvPicPr>
          <p:cNvPr id="37892" name="Picture 4" descr="Фотография достопримечательности Памятник Ф.А. Видяе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357562"/>
            <a:ext cx="3143270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err="1" smtClean="0"/>
              <a:t>Снежногорск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в Мурманской области России. До 28 мая 2008 года центр ЗАТО город </a:t>
            </a:r>
            <a:r>
              <a:rPr lang="ru-RU" dirty="0" err="1" smtClean="0"/>
              <a:t>Снежногорск</a:t>
            </a:r>
            <a:r>
              <a:rPr lang="ru-RU" dirty="0" smtClean="0"/>
              <a:t>, ныне входит в территориальный округ </a:t>
            </a:r>
            <a:r>
              <a:rPr lang="ru-RU" dirty="0" err="1" smtClean="0"/>
              <a:t>Снежногорск</a:t>
            </a:r>
            <a:r>
              <a:rPr lang="ru-RU" dirty="0" smtClean="0"/>
              <a:t> городского округа ЗАТО Александровск.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857628"/>
            <a:ext cx="36433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Населённый пункт был основан в 1970 году как посёлок </a:t>
            </a:r>
            <a:r>
              <a:rPr lang="ru-RU" sz="1600" dirty="0" err="1" smtClean="0"/>
              <a:t>Вью́жный</a:t>
            </a:r>
            <a:r>
              <a:rPr lang="ru-RU" sz="1600" dirty="0" smtClean="0"/>
              <a:t>, в советское время в открытой переписке назывался Мурманском-60[4]. Основа экономики города: судоремонтный завод «Нерпа», занимающийся ремонтом и утилизацией атомных подводных лодок. Нынешнее название было присвоено городу 1 января 1994 года.</a:t>
            </a:r>
            <a:endParaRPr lang="ru-RU" sz="1600" dirty="0"/>
          </a:p>
        </p:txBody>
      </p:sp>
      <p:pic>
        <p:nvPicPr>
          <p:cNvPr id="28674" name="Picture 2" descr="https://avatars.mds.yandex.net/i?id=99a7c70901c64c40ceb602715d621cdae78f7da9-412049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4286279" cy="2857520"/>
          </a:xfrm>
          <a:prstGeom prst="rect">
            <a:avLst/>
          </a:prstGeom>
          <a:noFill/>
        </p:spPr>
      </p:pic>
      <p:pic>
        <p:nvPicPr>
          <p:cNvPr id="28676" name="Picture 4" descr="https://avatars.mds.yandex.net/i?id=56b7f9ca228f8e919fb1997c3edaf635b13dbf83-828747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572000" cy="289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smtClean="0"/>
              <a:t>Состав зато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2" y="1214421"/>
          <a:ext cx="8858315" cy="550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42"/>
                <a:gridCol w="1486742"/>
                <a:gridCol w="1486742"/>
                <a:gridCol w="1486742"/>
                <a:gridCol w="1486742"/>
                <a:gridCol w="1424605"/>
              </a:tblGrid>
              <a:tr h="11109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Населённый</a:t>
                      </a:r>
                      <a:r>
                        <a:rPr lang="ru-RU" sz="1600" baseline="0" dirty="0" smtClean="0"/>
                        <a:t> пункт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 населённого пункта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Территориальный округ</a:t>
                      </a:r>
                      <a:endParaRPr lang="ru-RU" sz="1600" dirty="0"/>
                    </a:p>
                  </a:txBody>
                  <a:tcPr/>
                </a:tc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Гаджиево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город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9297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(2021)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Гаджиево</a:t>
                      </a:r>
                      <a:endParaRPr lang="ru-RU" sz="1600" dirty="0"/>
                    </a:p>
                  </a:txBody>
                  <a:tcPr/>
                </a:tc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Кувшинская</a:t>
                      </a:r>
                      <a:r>
                        <a:rPr lang="ru-RU" sz="1600" dirty="0" smtClean="0"/>
                        <a:t> Салма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Населённый пункт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Гаджиево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Оленья Губа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Населённый пункт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Гаджиево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Сайда Губа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Населённый пункт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Гаджиево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8999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Полярный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город,административный</a:t>
                      </a:r>
                      <a:r>
                        <a:rPr lang="ru-RU" sz="1600" dirty="0" smtClean="0"/>
                        <a:t> центр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293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Полярный</a:t>
                      </a:r>
                      <a:endParaRPr lang="ru-RU" sz="1600" dirty="0"/>
                    </a:p>
                  </a:txBody>
                  <a:tcPr/>
                </a:tc>
              </a:tr>
              <a:tr h="6979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Снежногорск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город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9942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(2021)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Снежногорск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ru-RU" dirty="0" smtClean="0"/>
              <a:t>Знаменитости города полярного</a:t>
            </a:r>
            <a:endParaRPr lang="ru-RU" dirty="0"/>
          </a:p>
        </p:txBody>
      </p:sp>
      <p:pic>
        <p:nvPicPr>
          <p:cNvPr id="38914" name="Picture 2" descr="Александр Васильевич Колчак. 1919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419350" cy="33528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00636"/>
            <a:ext cx="3286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/>
              <a:t>Колчак Александр Васильевич</a:t>
            </a:r>
          </a:p>
          <a:p>
            <a:pPr algn="ctr" fontAlgn="base"/>
            <a:r>
              <a:rPr lang="ru-RU" sz="1600" dirty="0" smtClean="0"/>
              <a:t>4 </a:t>
            </a:r>
            <a:r>
              <a:rPr lang="ru-RU" sz="1600" dirty="0" smtClean="0"/>
              <a:t>(16) ноября 1874 года — 7 февраля 1920 года</a:t>
            </a:r>
            <a:endParaRPr lang="ru-RU" sz="1600" dirty="0"/>
          </a:p>
        </p:txBody>
      </p:sp>
      <p:pic>
        <p:nvPicPr>
          <p:cNvPr id="38916" name="Picture 4" descr="Игорь Васильевич Курча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2419350" cy="3286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5000636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/>
              <a:t>Курчатов Игорь Васильевич</a:t>
            </a:r>
          </a:p>
          <a:p>
            <a:pPr algn="ctr" fontAlgn="base"/>
            <a:r>
              <a:rPr lang="ru-RU" sz="1600" dirty="0" smtClean="0"/>
              <a:t>30 </a:t>
            </a:r>
            <a:r>
              <a:rPr lang="ru-RU" sz="1600" dirty="0" smtClean="0"/>
              <a:t>декабря 1902 года (12 января 1903 года) — 7 февраля 1960 года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857892"/>
            <a:ext cx="285752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Посещал </a:t>
            </a:r>
            <a:r>
              <a:rPr lang="ru-RU" sz="1400" dirty="0" err="1" smtClean="0"/>
              <a:t>Александровск-на-Мурмане</a:t>
            </a:r>
            <a:r>
              <a:rPr lang="ru-RU" sz="1400" dirty="0" smtClean="0"/>
              <a:t> в ходе плавания на шхуне "Заря" в июле 1900 года.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857892"/>
            <a:ext cx="250033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феврале </a:t>
            </a:r>
            <a:r>
              <a:rPr lang="ru-RU" sz="1400" dirty="0" smtClean="0"/>
              <a:t>Полярном </a:t>
            </a:r>
            <a:r>
              <a:rPr lang="ru-RU" sz="1400" dirty="0" smtClean="0"/>
              <a:t>работы по защите кораблей ВМФ от магнитных мин.</a:t>
            </a:r>
            <a:endParaRPr lang="ru-RU" sz="1400" dirty="0"/>
          </a:p>
        </p:txBody>
      </p:sp>
      <p:pic>
        <p:nvPicPr>
          <p:cNvPr id="38918" name="Picture 6" descr="Иосиф Виссарионович Стал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419350" cy="33432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43636" y="5000636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/>
              <a:t>Сталин Иосиф Виссарионович</a:t>
            </a:r>
          </a:p>
          <a:p>
            <a:pPr algn="ctr" fontAlgn="base"/>
            <a:r>
              <a:rPr lang="ru-RU" sz="1600" dirty="0" smtClean="0"/>
              <a:t>9 </a:t>
            </a:r>
            <a:r>
              <a:rPr lang="ru-RU" sz="1600" dirty="0" smtClean="0"/>
              <a:t>(21) декабря 1879 года — 5 марта 1953 года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5786454"/>
            <a:ext cx="285752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Посетил Полярный 22 июля 1933 года во главе </a:t>
            </a:r>
            <a:r>
              <a:rPr lang="ru-RU" sz="1400" dirty="0" smtClean="0"/>
              <a:t>партийно-пр</a:t>
            </a:r>
            <a:r>
              <a:rPr lang="ru-RU" sz="1400" dirty="0" smtClean="0"/>
              <a:t>1943 года проводил в </a:t>
            </a:r>
            <a:r>
              <a:rPr lang="ru-RU" sz="1400" dirty="0" err="1" smtClean="0"/>
              <a:t>авительственной</a:t>
            </a:r>
            <a:r>
              <a:rPr lang="ru-RU" sz="1400" dirty="0" smtClean="0"/>
              <a:t> </a:t>
            </a:r>
            <a:r>
              <a:rPr lang="ru-RU" sz="1400" dirty="0" smtClean="0"/>
              <a:t>комиссии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at of Arms of Snezhnogorsk (Murmansk oblast) (199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357586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428868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лазоревом поле обращённая прямо голова нерпы с чёрными глазами, носом и усами, выходящая из лазоревой полыньи посередине серебряной оконечности и сопровождаемая 3 снежинками того же </a:t>
            </a:r>
            <a:r>
              <a:rPr lang="ru-RU" dirty="0" smtClean="0"/>
              <a:t>металла.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57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Церковь Георгия Победоносца открыта в 1988 году. Основными инициаторами строительства стали верующие города, а финансовую сторону вопроса взял на себя завод Нерпа. В настоящее время Георгиевская церковь главный православный объект города и одна из его достопримечательностей.</a:t>
            </a:r>
            <a:endParaRPr lang="ru-RU" dirty="0"/>
          </a:p>
        </p:txBody>
      </p:sp>
      <p:pic>
        <p:nvPicPr>
          <p:cNvPr id="33794" name="Picture 2" descr="Фотография достопримечательности Церковь Георгия Победонос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071834" cy="3071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143380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Мемориал КСФ и Строителям-Североморцам </a:t>
            </a:r>
            <a:r>
              <a:rPr lang="ru-RU" dirty="0" err="1" smtClean="0"/>
              <a:t>устанволен</a:t>
            </a:r>
            <a:r>
              <a:rPr lang="ru-RU" dirty="0" smtClean="0"/>
              <a:t> в 1983 году. Над проектом и установкой активно работали архитектор города В.В. Дмитриева и военные строители С.С. </a:t>
            </a:r>
            <a:r>
              <a:rPr lang="ru-RU" dirty="0" err="1" smtClean="0"/>
              <a:t>Порохин</a:t>
            </a:r>
            <a:r>
              <a:rPr lang="ru-RU" dirty="0" smtClean="0"/>
              <a:t>, В.М. </a:t>
            </a:r>
            <a:r>
              <a:rPr lang="ru-RU" dirty="0" err="1" smtClean="0"/>
              <a:t>Казинский</a:t>
            </a:r>
            <a:r>
              <a:rPr lang="ru-RU" dirty="0" smtClean="0"/>
              <a:t>, М.М. </a:t>
            </a:r>
            <a:r>
              <a:rPr lang="ru-RU" dirty="0" err="1" smtClean="0"/>
              <a:t>Деменюк</a:t>
            </a:r>
            <a:r>
              <a:rPr lang="ru-RU" dirty="0" smtClean="0"/>
              <a:t> и И.И. </a:t>
            </a:r>
            <a:r>
              <a:rPr lang="ru-RU" dirty="0" err="1" smtClean="0"/>
              <a:t>Тверетинов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3796" name="Picture 4" descr="Фотография достопримечательности Мемориал КСФ и Строителям-Североморц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855909" cy="2634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Памятник Нерпе - символу города открыт в августе 2019 года в рамках конкурса по формированию Комфортной городской среды. </a:t>
            </a:r>
            <a:r>
              <a:rPr lang="ru-RU" dirty="0" err="1" smtClean="0"/>
              <a:t>Арт-объект</a:t>
            </a:r>
            <a:r>
              <a:rPr lang="ru-RU" dirty="0" smtClean="0"/>
              <a:t> изготовили непосредственно на самом СРЗ Нерпа. </a:t>
            </a:r>
            <a:endParaRPr lang="ru-RU" dirty="0"/>
          </a:p>
        </p:txBody>
      </p:sp>
      <p:pic>
        <p:nvPicPr>
          <p:cNvPr id="32770" name="Picture 2" descr="Фотография достопримечательности Памятник Нер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2952750" cy="29527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41433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Мемориальный комплекс Звезда открыт 8 мая 2010 года на месте, где проходила четвертая линия обороны. Здесь не было боевых действий, но люди, строившие оборонительный рубеж, отдавали все свои силы и жизни для того, чтобы защитить Мурманск и Полярный.</a:t>
            </a:r>
            <a:endParaRPr lang="ru-RU" dirty="0"/>
          </a:p>
        </p:txBody>
      </p:sp>
      <p:pic>
        <p:nvPicPr>
          <p:cNvPr id="32772" name="Picture 4" descr="Фотография достопримечательности Мемориальный комплекс 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2952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285860"/>
            <a:ext cx="5429288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39938" name="Picture 2" descr="https://avatars.mds.yandex.net/i?id=2a0000017a19f5249e1d99a7c14a1e42f892-352758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857784" cy="3238524"/>
          </a:xfrm>
          <a:prstGeom prst="rect">
            <a:avLst/>
          </a:prstGeom>
          <a:noFill/>
        </p:spPr>
      </p:pic>
      <p:pic>
        <p:nvPicPr>
          <p:cNvPr id="39940" name="Picture 4" descr="https://avatars.mds.yandex.net/i?id=5e6242aec41065cbaaf2d2d9b1cc08832b05d9db-818519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58172" cy="841248"/>
          </a:xfrm>
        </p:spPr>
        <p:txBody>
          <a:bodyPr/>
          <a:lstStyle/>
          <a:p>
            <a:r>
              <a:rPr lang="ru-RU" dirty="0" err="1" smtClean="0"/>
              <a:t>Гаджиево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857628"/>
            <a:ext cx="85725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Впервые в списках населённых пунктов Мурманской области как посёлок упоминается 15 мая 1957 года. До 1967 года посёлок именовался Ягельная Губа. 16 октября 1967 года получил название </a:t>
            </a:r>
            <a:r>
              <a:rPr lang="ru-RU" sz="1600" dirty="0" err="1" smtClean="0"/>
              <a:t>Гаджиево</a:t>
            </a:r>
            <a:r>
              <a:rPr lang="ru-RU" sz="1600" dirty="0" smtClean="0"/>
              <a:t> в память о Герое Советского Союза капитане 2 ранга Магомете </a:t>
            </a:r>
            <a:r>
              <a:rPr lang="ru-RU" sz="1600" dirty="0" err="1" smtClean="0"/>
              <a:t>Имадутдиновиче</a:t>
            </a:r>
            <a:r>
              <a:rPr lang="ru-RU" sz="1600" dirty="0" smtClean="0"/>
              <a:t> Гаджиеве, погибшем 12 мая 1942 года в бою на подводной лодке «К-23». 14 сентября 1981 года рабочий посёлок </a:t>
            </a:r>
            <a:r>
              <a:rPr lang="ru-RU" sz="1600" dirty="0" err="1" smtClean="0"/>
              <a:t>Гаджиево</a:t>
            </a:r>
            <a:r>
              <a:rPr lang="ru-RU" sz="1600" dirty="0" smtClean="0"/>
              <a:t> по Указу Президиума Верховного Совета РСФСР получил статус города закрытого типа с новым названием Скалистый, но в открытой переписке он именовался Мурманск-130. По распоряжению правительства России 16 января 1994 года название Скалистый стало официальным. </a:t>
            </a:r>
          </a:p>
          <a:p>
            <a:pPr algn="ctr"/>
            <a:r>
              <a:rPr lang="ru-RU" sz="1600" dirty="0" smtClean="0"/>
              <a:t>	Федеральным законом Российской Федерации от 25 февраля 1999 года город Скалистый вновь переименован в город </a:t>
            </a:r>
            <a:r>
              <a:rPr lang="ru-RU" sz="1600" dirty="0" err="1" smtClean="0"/>
              <a:t>Гаджиево</a:t>
            </a:r>
            <a:r>
              <a:rPr lang="ru-RU" sz="1600" dirty="0" smtClean="0"/>
              <a:t>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7B17A9A-4B08-4075-A6AF-B02EBA949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571480"/>
            <a:ext cx="5334038" cy="30003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025286-D88C-4301-8D05-656E93922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214423"/>
            <a:ext cx="3048021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Гаджиево</a:t>
            </a:r>
            <a:r>
              <a:rPr lang="ru-RU" dirty="0" smtClean="0"/>
              <a:t> являлся центром ЗАТО Скалистый, включавшего, помимо города </a:t>
            </a:r>
            <a:r>
              <a:rPr lang="ru-RU" dirty="0" err="1" smtClean="0"/>
              <a:t>Гаджиево</a:t>
            </a:r>
            <a:r>
              <a:rPr lang="ru-RU" dirty="0" smtClean="0"/>
              <a:t>, 3 посёлка:</a:t>
            </a:r>
          </a:p>
          <a:p>
            <a:r>
              <a:rPr lang="ru-RU" dirty="0" smtClean="0"/>
              <a:t>посёлок Оленья Губа,</a:t>
            </a:r>
          </a:p>
          <a:p>
            <a:r>
              <a:rPr lang="ru-RU" dirty="0" smtClean="0"/>
              <a:t>посёлок </a:t>
            </a:r>
            <a:r>
              <a:rPr lang="ru-RU" dirty="0" err="1" smtClean="0"/>
              <a:t>Кувшинская</a:t>
            </a:r>
            <a:r>
              <a:rPr lang="ru-RU" dirty="0" smtClean="0"/>
              <a:t> Салма,</a:t>
            </a:r>
          </a:p>
          <a:p>
            <a:r>
              <a:rPr lang="ru-RU" dirty="0" smtClean="0"/>
              <a:t>посёлок Сайда </a:t>
            </a:r>
            <a:r>
              <a:rPr lang="ru-RU" dirty="0" smtClean="0"/>
              <a:t>Губа.</a:t>
            </a:r>
            <a:endParaRPr lang="ru-RU" dirty="0" smtClean="0"/>
          </a:p>
          <a:p>
            <a:r>
              <a:rPr lang="ru-RU" dirty="0" smtClean="0"/>
              <a:t>В 2008 году ЗАТО Скалистый вошёл в состав ЗАТО </a:t>
            </a:r>
            <a:r>
              <a:rPr lang="ru-RU" dirty="0" smtClean="0"/>
              <a:t>Александровск</a:t>
            </a:r>
            <a:r>
              <a:rPr lang="ru-RU" dirty="0" smtClean="0"/>
              <a:t> как территориальный округ </a:t>
            </a:r>
            <a:r>
              <a:rPr lang="ru-RU" dirty="0" err="1" smtClean="0"/>
              <a:t>Гаджиево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46A7D7-765D-452C-BA36-4D766CBC6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5728"/>
            <a:ext cx="4162452" cy="2774968"/>
          </a:xfrm>
          <a:prstGeom prst="rect">
            <a:avLst/>
          </a:prstGeom>
        </p:spPr>
      </p:pic>
      <p:pic>
        <p:nvPicPr>
          <p:cNvPr id="4098" name="Picture 2" descr="https://sun9-west.userapi.com/sun9-55/s/v1/ig2/K6_G4JPF3Q07Ud48wWLs2v-e_8LsfOAyWv51De2THOUnz1POfEYVuHc7LOuoNmetXN2YXlMRGz9eSg3nCD-S8KXW.jpg?size=1000x575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6072230" cy="3491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r>
              <a:rPr lang="ru-RU" dirty="0" smtClean="0"/>
              <a:t>ГЕРБ </a:t>
            </a:r>
            <a:r>
              <a:rPr lang="ru-RU" dirty="0" err="1" smtClean="0"/>
              <a:t>гаджиево</a:t>
            </a:r>
            <a:endParaRPr lang="ru-RU" dirty="0"/>
          </a:p>
        </p:txBody>
      </p:sp>
      <p:pic>
        <p:nvPicPr>
          <p:cNvPr id="3074" name="Picture 2" descr="https://zvonil.info/22652-coats/coat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643470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500174"/>
            <a:ext cx="36433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Гаджиево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Герб утвержден 11 мая 1995 года</a:t>
            </a:r>
            <a:br>
              <a:rPr lang="ru-RU" dirty="0" smtClean="0"/>
            </a:br>
            <a:r>
              <a:rPr lang="ru-RU" dirty="0" smtClean="0"/>
              <a:t>Автор герба - Рубцов Юрий Владимирович</a:t>
            </a:r>
            <a:br>
              <a:rPr lang="ru-RU" dirty="0" smtClean="0"/>
            </a:br>
            <a:r>
              <a:rPr lang="ru-RU" dirty="0" smtClean="0"/>
              <a:t>Описание герба:</a:t>
            </a:r>
            <a:br>
              <a:rPr lang="ru-RU" dirty="0" smtClean="0"/>
            </a:br>
            <a:r>
              <a:rPr lang="ru-RU" dirty="0" smtClean="0"/>
              <a:t>Щит пересеченный. В верхнем лазоревом поле три серные сопки с серебряными вершинами, над ними золотое северное сияние. В нижнем серебряном поле силуэт черной подводной лодки. Щит увенчан червленой </a:t>
            </a:r>
            <a:r>
              <a:rPr lang="ru-RU" dirty="0" err="1" smtClean="0"/>
              <a:t>стенчатой</a:t>
            </a:r>
            <a:r>
              <a:rPr lang="ru-RU" dirty="0" smtClean="0"/>
              <a:t> короной с тремя зубцами. За щитом два золотых накрест положенных якоря, перевитых красной ( Александровской ) лентой, внизу которой написано название города.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Памятник «Белые журавли» построят в городе </a:t>
            </a:r>
            <a:r>
              <a:rPr lang="ru-RU" dirty="0" err="1" smtClean="0"/>
              <a:t>Гаджиево</a:t>
            </a:r>
            <a:r>
              <a:rPr lang="ru-RU" dirty="0" smtClean="0"/>
              <a:t> Мурманской области, носящем имя легендарного подводника-дагестанца Магомеда </a:t>
            </a:r>
            <a:r>
              <a:rPr lang="ru-RU" dirty="0" smtClean="0"/>
              <a:t>Гаджиева.</a:t>
            </a:r>
            <a:endParaRPr lang="ru-RU" dirty="0"/>
          </a:p>
        </p:txBody>
      </p:sp>
      <p:pic>
        <p:nvPicPr>
          <p:cNvPr id="2050" name="Picture 2" descr="https://xn--80agbkff0byi.xn--p1ai/wp-content/uploads/2018/11/--Belyie-zhuravli---v-Gadzhievo.-Mesto-otvedennoe-pod-pamyatnik-Belyie-zhuravli-u-ozera-na-TSentralnoy-ploshhadi-g.Gadzhi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3792777" cy="2374372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a65adee1110705322edbc73c2e860595933ddca-480982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4572000" cy="304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3429000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августа 1969 года, в гарнизоне Северного флота </a:t>
            </a:r>
            <a:r>
              <a:rPr lang="ru-RU" dirty="0" err="1" smtClean="0"/>
              <a:t>Гаджиево</a:t>
            </a:r>
            <a:r>
              <a:rPr lang="ru-RU" dirty="0" smtClean="0"/>
              <a:t> открыт памятник «Героизму, мужеству, стойкости подводников-североморцев. 1941-1945</a:t>
            </a:r>
            <a:r>
              <a:rPr lang="ru-RU" dirty="0" smtClean="0"/>
              <a:t>». </a:t>
            </a:r>
            <a:r>
              <a:rPr lang="ru-RU" dirty="0" smtClean="0"/>
              <a:t>Мемориал возводился силами бригады военнослужащих во главе с автором проекта офицером-подводником </a:t>
            </a:r>
            <a:r>
              <a:rPr lang="ru-RU" dirty="0" err="1" smtClean="0"/>
              <a:t>инженер-лейтенантом</a:t>
            </a:r>
            <a:r>
              <a:rPr lang="ru-RU" dirty="0" smtClean="0"/>
              <a:t> Л.И. Рясковым.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dirty="0" smtClean="0"/>
              <a:t>Знаменитые люди </a:t>
            </a:r>
            <a:r>
              <a:rPr lang="ru-RU" dirty="0" err="1" smtClean="0"/>
              <a:t>гаджиево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Лунин Николай Александрович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Душенов</a:t>
            </a:r>
            <a:r>
              <a:rPr lang="ru-RU" dirty="0" smtClean="0"/>
              <a:t> Константин </a:t>
            </a:r>
            <a:r>
              <a:rPr lang="ru-RU" dirty="0" err="1" smtClean="0"/>
              <a:t>Ивановичк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Колышкин</a:t>
            </a:r>
            <a:r>
              <a:rPr lang="ru-RU" dirty="0" smtClean="0"/>
              <a:t> Иван Александрович</a:t>
            </a:r>
          </a:p>
          <a:p>
            <a:pPr>
              <a:buNone/>
            </a:pPr>
            <a:r>
              <a:rPr lang="ru-RU" dirty="0" smtClean="0"/>
              <a:t>- Гаджиев Магомет </a:t>
            </a:r>
            <a:r>
              <a:rPr lang="ru-RU" dirty="0" err="1" smtClean="0"/>
              <a:t>Имадутдинович</a:t>
            </a:r>
            <a:endParaRPr lang="ru-RU" dirty="0" smtClean="0"/>
          </a:p>
        </p:txBody>
      </p:sp>
      <p:pic>
        <p:nvPicPr>
          <p:cNvPr id="1026" name="Picture 2" descr="https://avatars.mds.yandex.net/i?id=670ecb0636bbb37d2e0ae988f44305e41fe795b3-837046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4036251" cy="2690835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6434afc1464ba333374242fad337e392-447189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4572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41248"/>
          </a:xfrm>
        </p:spPr>
        <p:txBody>
          <a:bodyPr/>
          <a:lstStyle/>
          <a:p>
            <a:r>
              <a:rPr lang="ru-RU" dirty="0" err="1" smtClean="0"/>
              <a:t>Кувшинскя</a:t>
            </a:r>
            <a:r>
              <a:rPr lang="ru-RU" dirty="0" smtClean="0"/>
              <a:t> салма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857760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Населённый пункт в составе городского округа ЗАТО Александровск. Образован 12 декабря 1921 года приказом Мурманского </a:t>
            </a:r>
            <a:r>
              <a:rPr lang="ru-RU" dirty="0" err="1" smtClean="0"/>
              <a:t>губотдела</a:t>
            </a:r>
            <a:r>
              <a:rPr lang="ru-RU" dirty="0" smtClean="0"/>
              <a:t> Всероссийского Чрезвычайного комитета № 198, как «пункт базирования отряда сторожевых кораблей по охране морских границ на Севере страны». С июля 1992 года вошёл в состав ЗАТО. Назван по проливу на котором расположен - </a:t>
            </a:r>
            <a:r>
              <a:rPr lang="ru-RU" dirty="0" err="1" smtClean="0"/>
              <a:t>Кувшинская</a:t>
            </a:r>
            <a:r>
              <a:rPr lang="ru-RU" dirty="0" smtClean="0"/>
              <a:t> салма.</a:t>
            </a:r>
            <a:endParaRPr lang="ru-RU" dirty="0"/>
          </a:p>
        </p:txBody>
      </p:sp>
      <p:pic>
        <p:nvPicPr>
          <p:cNvPr id="23554" name="Picture 2" descr="https://avatars.mds.yandex.net/i?id=c2aafdb83f3fd626a7eb4c0cc547e1c20bc33494-490150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908327" cy="2928958"/>
          </a:xfrm>
          <a:prstGeom prst="rect">
            <a:avLst/>
          </a:prstGeom>
          <a:noFill/>
        </p:spPr>
      </p:pic>
      <p:pic>
        <p:nvPicPr>
          <p:cNvPr id="23556" name="Picture 4" descr="https://avatars.mds.yandex.net/i?id=2a00000179e2272a50a990167bb1dd3757f5-374629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84440" cy="291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Французский щит пересечён с правого верхнего края в левый нижний волнообразной </a:t>
            </a:r>
            <a:r>
              <a:rPr lang="ru-RU" dirty="0" err="1" smtClean="0"/>
              <a:t>лазуревой</a:t>
            </a:r>
            <a:r>
              <a:rPr lang="ru-RU" dirty="0" smtClean="0"/>
              <a:t> (</a:t>
            </a:r>
            <a:r>
              <a:rPr lang="ru-RU" dirty="0" err="1" smtClean="0"/>
              <a:t>голубой</a:t>
            </a:r>
            <a:r>
              <a:rPr lang="ru-RU" dirty="0" smtClean="0"/>
              <a:t>) перевязью, сверху и снизу окаймлённой серебром. В левой верхней части на </a:t>
            </a:r>
            <a:r>
              <a:rPr lang="ru-RU" dirty="0" err="1" smtClean="0"/>
              <a:t>диамантовом</a:t>
            </a:r>
            <a:r>
              <a:rPr lang="ru-RU" dirty="0" smtClean="0"/>
              <a:t> (чёрном) поле — золотой кувшин. В нижнем правом зелёном поле — золотой якорь.</a:t>
            </a:r>
          </a:p>
          <a:p>
            <a:endParaRPr lang="ru-RU" dirty="0"/>
          </a:p>
        </p:txBody>
      </p:sp>
      <p:pic>
        <p:nvPicPr>
          <p:cNvPr id="22530" name="Picture 2" descr="Coat of Arms of Kuvshinskaya Salma (Murmansk oblast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28"/>
            <a:ext cx="2547942" cy="2547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3786190"/>
            <a:ext cx="371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помнили</a:t>
            </a:r>
          </a:p>
          <a:p>
            <a:r>
              <a:rPr lang="ru-RU" dirty="0" smtClean="0"/>
              <a:t>В поселке </a:t>
            </a:r>
            <a:r>
              <a:rPr lang="ru-RU" dirty="0" err="1" smtClean="0"/>
              <a:t>Кувшинская</a:t>
            </a:r>
            <a:r>
              <a:rPr lang="ru-RU" dirty="0" smtClean="0"/>
              <a:t> Салма состоялось торжественное открытие нового памятника морякам-катерникам на братской могиле моряков-краснофлотцев, погибших в годы Великой Отечественной войны.</a:t>
            </a:r>
            <a:endParaRPr lang="ru-RU" dirty="0"/>
          </a:p>
        </p:txBody>
      </p:sp>
      <p:pic>
        <p:nvPicPr>
          <p:cNvPr id="22532" name="Picture 4" descr="https://avatars.mds.yandex.net/i?id=ad65b1d65d3b5799dd9add242b8c6509-354242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2500310" cy="3500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1105</Words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ЗАТО Александровск</vt:lpstr>
      <vt:lpstr>Состав зато </vt:lpstr>
      <vt:lpstr>Гаджиево</vt:lpstr>
      <vt:lpstr>Слайд 4</vt:lpstr>
      <vt:lpstr>ГЕРБ гаджиево</vt:lpstr>
      <vt:lpstr>Слайд 6</vt:lpstr>
      <vt:lpstr>Знаменитые люди гаджиево</vt:lpstr>
      <vt:lpstr>Кувшинскя салма</vt:lpstr>
      <vt:lpstr>Слайд 9</vt:lpstr>
      <vt:lpstr>Оленья губа</vt:lpstr>
      <vt:lpstr>Слайд 11</vt:lpstr>
      <vt:lpstr>Слайд 12</vt:lpstr>
      <vt:lpstr>САЙда губа</vt:lpstr>
      <vt:lpstr>Слайд 14</vt:lpstr>
      <vt:lpstr>Полярный</vt:lpstr>
      <vt:lpstr>Слайд 16</vt:lpstr>
      <vt:lpstr>Слайд 17</vt:lpstr>
      <vt:lpstr>Слайд 18</vt:lpstr>
      <vt:lpstr>Снежногорск</vt:lpstr>
      <vt:lpstr>Знаменитости города полярного</vt:lpstr>
      <vt:lpstr>Слайд 21</vt:lpstr>
      <vt:lpstr>Слайд 22</vt:lpstr>
      <vt:lpstr>Слайд 23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Александровск</dc:title>
  <dc:creator>___________</dc:creator>
  <cp:lastModifiedBy>___________</cp:lastModifiedBy>
  <cp:revision>13</cp:revision>
  <dcterms:created xsi:type="dcterms:W3CDTF">2023-01-16T11:36:22Z</dcterms:created>
  <dcterms:modified xsi:type="dcterms:W3CDTF">2023-01-16T16:44:19Z</dcterms:modified>
</cp:coreProperties>
</file>