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86" r:id="rId1"/>
  </p:sldMasterIdLst>
  <p:sldIdLst>
    <p:sldId id="257" r:id="rId2"/>
    <p:sldId id="258" r:id="rId3"/>
    <p:sldId id="260" r:id="rId4"/>
    <p:sldId id="261" r:id="rId5"/>
    <p:sldId id="262" r:id="rId6"/>
    <p:sldId id="259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лерий Зверев" initials="ВЗ" lastIdx="1" clrIdx="0">
    <p:extLst>
      <p:ext uri="{19B8F6BF-5375-455C-9EA6-DF929625EA0E}">
        <p15:presenceInfo xmlns:p15="http://schemas.microsoft.com/office/powerpoint/2012/main" userId="04e9a904149f30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100" d="100"/>
          <a:sy n="100" d="100"/>
        </p:scale>
        <p:origin x="99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1663-7765-4EF4-B97F-A02E70C6265E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82249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1663-7765-4EF4-B97F-A02E70C6265E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5598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1663-7765-4EF4-B97F-A02E70C6265E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31187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1663-7765-4EF4-B97F-A02E70C6265E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344282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1663-7765-4EF4-B97F-A02E70C6265E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93724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1663-7765-4EF4-B97F-A02E70C6265E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53552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1663-7765-4EF4-B97F-A02E70C6265E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1555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1663-7765-4EF4-B97F-A02E70C6265E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30781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1663-7765-4EF4-B97F-A02E70C6265E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63932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1663-7765-4EF4-B97F-A02E70C6265E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5466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1663-7765-4EF4-B97F-A02E70C6265E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14720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1663-7765-4EF4-B97F-A02E70C6265E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61806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1663-7765-4EF4-B97F-A02E70C6265E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1828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1663-7765-4EF4-B97F-A02E70C6265E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40768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1663-7765-4EF4-B97F-A02E70C6265E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31830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1663-7765-4EF4-B97F-A02E70C6265E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53196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1663-7765-4EF4-B97F-A02E70C6265E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3436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67000"/>
            <a:lum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48A1663-7765-4EF4-B97F-A02E70C6265E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3053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  <p:sldLayoutId id="2147483999" r:id="rId13"/>
    <p:sldLayoutId id="2147484000" r:id="rId14"/>
    <p:sldLayoutId id="2147484001" r:id="rId15"/>
    <p:sldLayoutId id="2147484002" r:id="rId16"/>
    <p:sldLayoutId id="2147484003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ри\Desktop\MyCollages.jpg">
            <a:extLst>
              <a:ext uri="{FF2B5EF4-FFF2-40B4-BE49-F238E27FC236}">
                <a16:creationId xmlns:a16="http://schemas.microsoft.com/office/drawing/2014/main" id="{8303C08F-1E00-5B6D-79AE-78D709675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794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238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E54D6C1-EB40-AC21-B900-C19D96FAF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dirty="0">
                <a:latin typeface="Monotype Corsiva" panose="03010101010201010101" pitchFamily="66" charset="0"/>
              </a:rPr>
              <a:t>Фестивали и традиции города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03BA5420-975B-2EF0-FA5E-4105E4EB8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3" y="1466353"/>
            <a:ext cx="4673109" cy="3400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1953BDD2-5D97-C307-E686-AE0BB3717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128" y="2715716"/>
            <a:ext cx="4837743" cy="3400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979B4AD7-5245-1628-BB4D-DA6FB35C9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820" y="3825875"/>
            <a:ext cx="4399202" cy="2924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603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12D2E-FB9C-021B-5B3B-7E82B6D51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>
                <a:latin typeface="Monotype Corsiva" panose="03010101010201010101" pitchFamily="66" charset="0"/>
              </a:rPr>
              <a:t>Мемориальные доски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A0AD76D-6F85-E3B4-BCB5-D76016A2A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24" y="1876424"/>
            <a:ext cx="3606796" cy="33051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DA55D595-ABC8-D174-606F-48A69E400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344" y="1876424"/>
            <a:ext cx="4635755" cy="31337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BC38D3F3-98A2-E666-6D07-640020AD0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123" y="1549280"/>
            <a:ext cx="3141514" cy="36177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761969-E640-1BE0-7E6C-0EFF6652DB0E}"/>
              </a:ext>
            </a:extLst>
          </p:cNvPr>
          <p:cNvSpPr txBox="1"/>
          <p:nvPr/>
        </p:nvSpPr>
        <p:spPr>
          <a:xfrm>
            <a:off x="117524" y="5463659"/>
            <a:ext cx="36067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 честь к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апитана Владимира Иванова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4EAC94-1054-6D68-0769-C7B7C16D2DFB}"/>
              </a:ext>
            </a:extLst>
          </p:cNvPr>
          <p:cNvSpPr txBox="1"/>
          <p:nvPr/>
        </p:nvSpPr>
        <p:spPr>
          <a:xfrm>
            <a:off x="3724320" y="5494158"/>
            <a:ext cx="4820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честь Александра Леонидовича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Шевнина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838C01-FCB8-FC0E-6C60-8D108BE09E09}"/>
              </a:ext>
            </a:extLst>
          </p:cNvPr>
          <p:cNvSpPr txBox="1"/>
          <p:nvPr/>
        </p:nvSpPr>
        <p:spPr>
          <a:xfrm>
            <a:off x="8730123" y="5371326"/>
            <a:ext cx="31415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память о воинах-зенитчиках, защищавших в годы Великой Отечественной войны станцию Оленья. </a:t>
            </a:r>
          </a:p>
        </p:txBody>
      </p:sp>
    </p:spTree>
    <p:extLst>
      <p:ext uri="{BB962C8B-B14F-4D97-AF65-F5344CB8AC3E}">
        <p14:creationId xmlns:p14="http://schemas.microsoft.com/office/powerpoint/2010/main" val="3262562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11830-57FC-9FB6-EEF5-8474C95E3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>
                <a:latin typeface="Monotype Corsiva" panose="03010101010201010101" pitchFamily="66" charset="0"/>
              </a:rPr>
              <a:t>Памятные места и достопримечательности</a:t>
            </a:r>
          </a:p>
        </p:txBody>
      </p:sp>
      <p:pic>
        <p:nvPicPr>
          <p:cNvPr id="4" name="Picture 2" descr="https://inkarta.ol-cbs.ru/images/sampledata/znak%20pri%20viezde.jpg">
            <a:extLst>
              <a:ext uri="{FF2B5EF4-FFF2-40B4-BE49-F238E27FC236}">
                <a16:creationId xmlns:a16="http://schemas.microsoft.com/office/drawing/2014/main" id="{850C0F21-D6C7-A97A-CF3E-A157D7EEB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09" y="2047398"/>
            <a:ext cx="5566515" cy="4364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D856DC-9D37-B612-7603-7775061EFEED}"/>
              </a:ext>
            </a:extLst>
          </p:cNvPr>
          <p:cNvSpPr txBox="1"/>
          <p:nvPr/>
        </p:nvSpPr>
        <p:spPr>
          <a:xfrm>
            <a:off x="5991224" y="4229472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Памятный знак в честь Давида Шифрина и Николая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Зонтова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53486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5.photo.2gis.com/images/geo/0/30258560047831760_db82.jpg">
            <a:extLst>
              <a:ext uri="{FF2B5EF4-FFF2-40B4-BE49-F238E27FC236}">
                <a16:creationId xmlns:a16="http://schemas.microsoft.com/office/drawing/2014/main" id="{22CEC590-20DF-9972-B3BA-1B750A0C1DF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19" y="2217195"/>
            <a:ext cx="5244405" cy="39454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3EAF6C-7382-8FB2-E6BE-CB4DB5F5E00A}"/>
              </a:ext>
            </a:extLst>
          </p:cNvPr>
          <p:cNvSpPr txBox="1"/>
          <p:nvPr/>
        </p:nvSpPr>
        <p:spPr>
          <a:xfrm>
            <a:off x="5915025" y="4189934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Один из первых памятных знаков города, сооруженный в 1960-е гг.</a:t>
            </a:r>
            <a:endParaRPr lang="ru-RU" sz="2400" i="1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A012616-B473-4277-C642-8F44239A2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latin typeface="Monotype Corsiva" panose="03010101010201010101" pitchFamily="66" charset="0"/>
              </a:rPr>
              <a:t>Памятные места и достопримечательности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282236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photos.wikimapia.org/p/00/05/33/14/33_full.jpg">
            <a:extLst>
              <a:ext uri="{FF2B5EF4-FFF2-40B4-BE49-F238E27FC236}">
                <a16:creationId xmlns:a16="http://schemas.microsoft.com/office/drawing/2014/main" id="{618B2BE7-3089-B2E8-B479-2199C0EF9C6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21" y="1819330"/>
            <a:ext cx="3414304" cy="47773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4CD742-3FA0-DA7F-E29A-CBA3B6B81AE5}"/>
              </a:ext>
            </a:extLst>
          </p:cNvPr>
          <p:cNvSpPr txBox="1"/>
          <p:nvPr/>
        </p:nvSpPr>
        <p:spPr>
          <a:xfrm>
            <a:off x="5043079" y="3429000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Архитектурная композиция - две стелы и столб с горняцкой эмблемой.</a:t>
            </a:r>
          </a:p>
          <a:p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Левая стела - мозаичное панно с композицией, которую венчает горняцкая эмблема. На правой стеле - название города «Оленегорск».</a:t>
            </a:r>
            <a:endParaRPr lang="ru-RU" sz="2400" i="1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27677676-4B4F-DE55-02A4-3FC8FE02D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32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latin typeface="Monotype Corsiva" panose="03010101010201010101" pitchFamily="66" charset="0"/>
              </a:rPr>
              <a:t>Памятные места и достопримечательности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971626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mokm51.ru/assets/components/phpthumbof/cache/40.847822d17993f848f6ccba15d2628e90916.jpg">
            <a:extLst>
              <a:ext uri="{FF2B5EF4-FFF2-40B4-BE49-F238E27FC236}">
                <a16:creationId xmlns:a16="http://schemas.microsoft.com/office/drawing/2014/main" id="{2574E71F-2473-6853-A723-134B1A25319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625" y="1818159"/>
            <a:ext cx="3244550" cy="48398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8198AD-80C8-DAFC-EF65-E6D0BFD2C983}"/>
              </a:ext>
            </a:extLst>
          </p:cNvPr>
          <p:cNvSpPr txBox="1"/>
          <p:nvPr/>
        </p:nvSpPr>
        <p:spPr>
          <a:xfrm>
            <a:off x="4892375" y="3429000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Мемориальная композиция "Обелиск на могиле погибшего воина«, 1994 г.</a:t>
            </a:r>
            <a:endParaRPr lang="ru-RU" sz="2800" i="1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6290CCC-0003-DB14-B134-5EDE5F55A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0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latin typeface="Monotype Corsiva" panose="03010101010201010101" pitchFamily="66" charset="0"/>
              </a:rPr>
              <a:t>Памятные места и достопримечательности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522247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vmnews.ru/img/news/40/23ae268aa23c.jpg">
            <a:extLst>
              <a:ext uri="{FF2B5EF4-FFF2-40B4-BE49-F238E27FC236}">
                <a16:creationId xmlns:a16="http://schemas.microsoft.com/office/drawing/2014/main" id="{7EE57996-3F9B-131E-D8C3-ADF4DA6EC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757398"/>
            <a:ext cx="4810137" cy="48053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07DD6D-ED09-91BA-C06F-68794CAA7369}"/>
              </a:ext>
            </a:extLst>
          </p:cNvPr>
          <p:cNvSpPr txBox="1"/>
          <p:nvPr/>
        </p:nvSpPr>
        <p:spPr>
          <a:xfrm>
            <a:off x="5591175" y="342900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Ледовый дворец спорта,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1967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г.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D5EDA7D6-C6F8-84E3-6FAB-2671073ED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65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latin typeface="Monotype Corsiva" panose="03010101010201010101" pitchFamily="66" charset="0"/>
              </a:rPr>
              <a:t>Памятные места и достопримечательности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4031961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ol-cbs.ru/images/news/2021/03/fontan/original.jpg">
            <a:extLst>
              <a:ext uri="{FF2B5EF4-FFF2-40B4-BE49-F238E27FC236}">
                <a16:creationId xmlns:a16="http://schemas.microsoft.com/office/drawing/2014/main" id="{EFCFFE27-48D8-1384-4864-05EB92882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1762125"/>
            <a:ext cx="3371242" cy="48887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88E4C9-3DDC-828C-77CF-11C2A04BA7D4}"/>
              </a:ext>
            </a:extLst>
          </p:cNvPr>
          <p:cNvSpPr txBox="1"/>
          <p:nvPr/>
        </p:nvSpPr>
        <p:spPr>
          <a:xfrm>
            <a:off x="5019675" y="3429000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онтан «Лопарка». Его построили в 1981 году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9C7C280-7E08-8771-DEF4-AA251CA1B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14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latin typeface="Monotype Corsiva" panose="03010101010201010101" pitchFamily="66" charset="0"/>
              </a:rPr>
              <a:t>Памятные места и достопримечательности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580534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un9-58.userapi.com/impf/c841029/v841029724/482f7/5NbdT-jCLA0.jpg?size=941x581&amp;quality=96&amp;sign=1b819db9a8368435be6d663acf4a325d&amp;type=album">
            <a:extLst>
              <a:ext uri="{FF2B5EF4-FFF2-40B4-BE49-F238E27FC236}">
                <a16:creationId xmlns:a16="http://schemas.microsoft.com/office/drawing/2014/main" id="{9EE05EF7-0E37-840F-0FBE-479868BA6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4" y="1855118"/>
            <a:ext cx="4765050" cy="37646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avatars.mds.yandex.net/get-altay/1246719/2a00000162b4f1b6205567e418de822d9233/XXL">
            <a:extLst>
              <a:ext uri="{FF2B5EF4-FFF2-40B4-BE49-F238E27FC236}">
                <a16:creationId xmlns:a16="http://schemas.microsoft.com/office/drawing/2014/main" id="{A5E55A6A-E3EA-CDF8-3AF4-D6AE72D77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776" y="1855118"/>
            <a:ext cx="5051445" cy="37646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BB4AE8-FBCD-42BB-16A0-F3F7F7845E86}"/>
              </a:ext>
            </a:extLst>
          </p:cNvPr>
          <p:cNvSpPr txBox="1"/>
          <p:nvPr/>
        </p:nvSpPr>
        <p:spPr>
          <a:xfrm>
            <a:off x="1990725" y="5987534"/>
            <a:ext cx="82105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Скульптура оленя на проспекте Ветеранов</a:t>
            </a:r>
            <a:endParaRPr lang="ru-RU" sz="3200" i="1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40208C9-B018-4A23-7907-034A32A4E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69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latin typeface="Monotype Corsiva" panose="03010101010201010101" pitchFamily="66" charset="0"/>
              </a:rPr>
              <a:t>Памятные места и достопримечательности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740382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olenegorsk51.ru/sites/default/files/styles/image850x565/public/photogallery/E8h4mAz08sw.jpg?itok=asIkHY3q">
            <a:extLst>
              <a:ext uri="{FF2B5EF4-FFF2-40B4-BE49-F238E27FC236}">
                <a16:creationId xmlns:a16="http://schemas.microsoft.com/office/drawing/2014/main" id="{B53A8513-E69D-1155-333C-83627D8B3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07" y="2525662"/>
            <a:ext cx="5801193" cy="38560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9FFF46-877B-B040-AF87-257EFCA2C6E3}"/>
              </a:ext>
            </a:extLst>
          </p:cNvPr>
          <p:cNvSpPr txBox="1"/>
          <p:nvPr/>
        </p:nvSpPr>
        <p:spPr>
          <a:xfrm>
            <a:off x="6353175" y="3782194"/>
            <a:ext cx="570594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Природной достопримечательностью окрестностей Оленегорска является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озеро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Пермусозеро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 Белым морем оно соединяется рекой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Куреньгой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EC3FF1B-633B-7239-A1FE-43E747DB4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latin typeface="Monotype Corsiva" panose="03010101010201010101" pitchFamily="66" charset="0"/>
              </a:rPr>
              <a:t>Памятные места и достопримечательности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983956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sbpartner.ru/wp-content/uploads/1/5/6/156d8aefa22c3f6b989d3cd9dfe9cb10.jpeg">
            <a:extLst>
              <a:ext uri="{FF2B5EF4-FFF2-40B4-BE49-F238E27FC236}">
                <a16:creationId xmlns:a16="http://schemas.microsoft.com/office/drawing/2014/main" id="{57D82D89-F01B-AB38-3915-F23C58662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647" y="267485"/>
            <a:ext cx="8430705" cy="63230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196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Оленегорск с высоты.jpg">
            <a:extLst>
              <a:ext uri="{FF2B5EF4-FFF2-40B4-BE49-F238E27FC236}">
                <a16:creationId xmlns:a16="http://schemas.microsoft.com/office/drawing/2014/main" id="{74EA037F-EA06-851B-387A-FEDD3C059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101" y="240432"/>
            <a:ext cx="8487797" cy="63771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898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D6DE71-34B9-F8EC-0773-E03620ED6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err="1">
                <a:latin typeface="Monotype Corsiva" panose="03010101010201010101" pitchFamily="66" charset="0"/>
              </a:rPr>
              <a:t>Масельгский</a:t>
            </a:r>
            <a:r>
              <a:rPr lang="ru-RU" sz="7200" dirty="0">
                <a:latin typeface="Monotype Corsiva" panose="03010101010201010101" pitchFamily="66" charset="0"/>
              </a:rPr>
              <a:t> погост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60FE0E-A527-829D-1E0A-27998B4B5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84388"/>
            <a:ext cx="5814893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10A339-FC69-166E-7C27-3E7F5E74B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08" y="1690688"/>
            <a:ext cx="5802386" cy="421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0664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7B0FF3-46FE-E226-CCB9-D2213912D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>
                <a:latin typeface="Monotype Corsiva" panose="03010101010201010101" pitchFamily="66" charset="0"/>
              </a:rPr>
              <a:t>Станция «Оленья»</a:t>
            </a:r>
          </a:p>
        </p:txBody>
      </p:sp>
      <p:pic>
        <p:nvPicPr>
          <p:cNvPr id="4" name="Picture 2" descr="https://sun9-63.userapi.com/impf/c841029/v841029724/48309/CQwwz2-2fyg.jpg?size=1280x904&amp;quality=96&amp;sign=57eed92a3fc84064159167ef7d54349c&amp;type=album">
            <a:extLst>
              <a:ext uri="{FF2B5EF4-FFF2-40B4-BE49-F238E27FC236}">
                <a16:creationId xmlns:a16="http://schemas.microsoft.com/office/drawing/2014/main" id="{FDC68714-6EA3-3856-A213-6D48A2641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43" y="2023852"/>
            <a:ext cx="5334298" cy="3767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D3A59CA-8910-0746-2FB1-B1FCCCF11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690688"/>
            <a:ext cx="5905500" cy="4429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84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A5E172D-79CD-A489-5D28-C9F07DE9D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700" y="1472466"/>
            <a:ext cx="4229100" cy="5298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A94028B-407D-CB68-0731-A3ED02A66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47" y="2088822"/>
            <a:ext cx="6005642" cy="4216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8FFA9CB2-14F1-DC33-6987-01E2CC17AF48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>
                <a:latin typeface="Monotype Corsiva" panose="03010101010201010101" pitchFamily="66" charset="0"/>
              </a:rPr>
              <a:t>Станция «Оленья»</a:t>
            </a:r>
            <a:endParaRPr lang="ru-RU" sz="72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997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817049D3-3244-3337-B6C5-2D4AFDA36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606550"/>
            <a:ext cx="6402681" cy="421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64BF964-F798-B0C1-7F93-A58420537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2774081"/>
            <a:ext cx="6172200" cy="40839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9B4FDC9-AE01-1EA5-1EF3-504970EEC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dirty="0">
                <a:latin typeface="Monotype Corsiva" panose="03010101010201010101" pitchFamily="66" charset="0"/>
              </a:rPr>
              <a:t>Станция «Оленья» в годы ВОВ</a:t>
            </a:r>
          </a:p>
        </p:txBody>
      </p:sp>
    </p:spTree>
    <p:extLst>
      <p:ext uri="{BB962C8B-B14F-4D97-AF65-F5344CB8AC3E}">
        <p14:creationId xmlns:p14="http://schemas.microsoft.com/office/powerpoint/2010/main" val="4186326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325EC-8E70-666B-2737-FBA270E28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>
                <a:latin typeface="Monotype Corsiva" panose="03010101010201010101" pitchFamily="66" charset="0"/>
              </a:rPr>
              <a:t>Развитие посёлка Оленья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DE587A4-E1E4-A476-75EB-C8C4EC337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42" y="1762704"/>
            <a:ext cx="5325268" cy="39302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596D91-42D3-F0C0-0594-45A76F9ED96B}"/>
              </a:ext>
            </a:extLst>
          </p:cNvPr>
          <p:cNvSpPr txBox="1"/>
          <p:nvPr/>
        </p:nvSpPr>
        <p:spPr>
          <a:xfrm>
            <a:off x="641042" y="5921907"/>
            <a:ext cx="36999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Первый каменный дом</a:t>
            </a:r>
            <a:endParaRPr lang="ru-RU" sz="2400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25D31F53-C4E1-9C15-A55C-229A9FCD0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946" y="1997707"/>
            <a:ext cx="3510759" cy="24853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0830CA-5EAA-EBD2-C552-D1DDC01EE3E0}"/>
              </a:ext>
            </a:extLst>
          </p:cNvPr>
          <p:cNvSpPr txBox="1"/>
          <p:nvPr/>
        </p:nvSpPr>
        <p:spPr>
          <a:xfrm>
            <a:off x="7195946" y="4723445"/>
            <a:ext cx="40513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Бетонная плита гласит: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«Волей Коммунистической партии и советского народа здесь 7 августа 1949 года заложен город Оленегорск».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83064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3315EE-3EB5-929D-9CAF-1BF921B74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>
                <a:latin typeface="Monotype Corsiva" panose="03010101010201010101" pitchFamily="66" charset="0"/>
              </a:rPr>
              <a:t>Герб г. Оленегорска</a:t>
            </a:r>
          </a:p>
        </p:txBody>
      </p:sp>
      <p:pic>
        <p:nvPicPr>
          <p:cNvPr id="4" name="Рисунок 3" descr="Герб Оленегорска">
            <a:extLst>
              <a:ext uri="{FF2B5EF4-FFF2-40B4-BE49-F238E27FC236}">
                <a16:creationId xmlns:a16="http://schemas.microsoft.com/office/drawing/2014/main" id="{CFBC0E78-0902-9B70-5876-A3699D1883C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690688"/>
            <a:ext cx="3363750" cy="49514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CF18D5-8859-8103-9068-22F36E9D58F1}"/>
              </a:ext>
            </a:extLst>
          </p:cNvPr>
          <p:cNvSpPr txBox="1"/>
          <p:nvPr/>
        </p:nvSpPr>
        <p:spPr>
          <a:xfrm>
            <a:off x="5892800" y="1748453"/>
            <a:ext cx="54610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Герб представляет собой лазоревый щит с изображением идущего золотого оленя-символа города, опирающегося на земную пирамиду, которая обозначает холмистую возвышенность, характерную особенность местного региона и наложенную на него черную пирамиду – недра с полезными ископаемыми. Вокруг оленя, поверх всего – 26 золотых </a:t>
            </a:r>
            <a:r>
              <a:rPr lang="ru-RU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безантов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порядковый номер железа в таблице Д.И. Менделеева, основы экономики города.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918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A362E5-B2F3-0C9A-FAA8-6D4452A22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>
                <a:latin typeface="Monotype Corsiva" panose="03010101010201010101" pitchFamily="66" charset="0"/>
              </a:rPr>
              <a:t>Фестивали и традиции города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BB7125C-69C3-FACD-492C-8D52F025F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4" y="1509713"/>
            <a:ext cx="4826743" cy="3214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6C52283E-397F-7DC6-542D-2BB21C0B4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353" y="3197255"/>
            <a:ext cx="4978644" cy="3214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DF8A5D9-16CC-E56B-3FFD-E52766961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6" y="1774888"/>
            <a:ext cx="4286250" cy="3214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620686"/>
      </p:ext>
    </p:extLst>
  </p:cSld>
  <p:clrMapOvr>
    <a:masterClrMapping/>
  </p:clrMapOvr>
</p:sld>
</file>

<file path=ppt/theme/theme1.xml><?xml version="1.0" encoding="utf-8"?>
<a:theme xmlns:a="http://schemas.openxmlformats.org/drawingml/2006/main" name="Глубина">
  <a:themeElements>
    <a:clrScheme name="Индикатор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Глубина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72</TotalTime>
  <Words>280</Words>
  <Application>Microsoft Office PowerPoint</Application>
  <PresentationFormat>Широкоэкранный</PresentationFormat>
  <Paragraphs>33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Corbel</vt:lpstr>
      <vt:lpstr>Monotype Corsiva</vt:lpstr>
      <vt:lpstr>Times New Roman</vt:lpstr>
      <vt:lpstr>Глубина</vt:lpstr>
      <vt:lpstr>Презентация PowerPoint</vt:lpstr>
      <vt:lpstr>Презентация PowerPoint</vt:lpstr>
      <vt:lpstr>Масельгский погост</vt:lpstr>
      <vt:lpstr>Станция «Оленья»</vt:lpstr>
      <vt:lpstr>Презентация PowerPoint</vt:lpstr>
      <vt:lpstr>Станция «Оленья» в годы ВОВ</vt:lpstr>
      <vt:lpstr>Развитие посёлка Оленья</vt:lpstr>
      <vt:lpstr>Герб г. Оленегорска</vt:lpstr>
      <vt:lpstr>Фестивали и традиции города</vt:lpstr>
      <vt:lpstr>Фестивали и традиции города</vt:lpstr>
      <vt:lpstr>Мемориальные доски</vt:lpstr>
      <vt:lpstr>Памятные места и достопримечательности</vt:lpstr>
      <vt:lpstr>Памятные места и достопримечательности</vt:lpstr>
      <vt:lpstr>Памятные места и достопримечательности</vt:lpstr>
      <vt:lpstr>Памятные места и достопримечательности</vt:lpstr>
      <vt:lpstr>Памятные места и достопримечательности</vt:lpstr>
      <vt:lpstr>Памятные места и достопримечательности</vt:lpstr>
      <vt:lpstr>Памятные места и достопримечательности</vt:lpstr>
      <vt:lpstr>Памятные места и достопримечательности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Валерий Зверев</dc:creator>
  <cp:lastModifiedBy>Валерий Зверев</cp:lastModifiedBy>
  <cp:revision>1</cp:revision>
  <dcterms:created xsi:type="dcterms:W3CDTF">2023-03-27T16:41:28Z</dcterms:created>
  <dcterms:modified xsi:type="dcterms:W3CDTF">2023-03-27T17:54:20Z</dcterms:modified>
</cp:coreProperties>
</file>