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0" r:id="rId21"/>
    <p:sldId id="2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-42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pPr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pPr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pPr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pPr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pPr/>
              <a:t>4/10/2023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pPr/>
              <a:t>4/10/2023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pPr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pPr/>
              <a:t>4/10/2023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pPr/>
              <a:t>4/10/2023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pPr/>
              <a:t>4/10/2023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pPr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pPr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bankgorodov.ru/place/lyostari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5614" y="2733709"/>
            <a:ext cx="6598841" cy="1208563"/>
          </a:xfrm>
        </p:spPr>
        <p:txBody>
          <a:bodyPr/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Печенгский район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/>
              <a:t>Здесь начинается российская Арктика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1088587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Печенга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622429"/>
            <a:ext cx="5711853" cy="39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Герб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г. Печенга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  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червленом поле с узкой включенной лазоревой оконечностью, обремененной золотой треской, серебряная часовня (о двух таковых же окнах) с золотым куполом, серебряным барабаном, золотой, увенчанной восьмиконечным крестом, главкой, сопровожденная вверху золотым северным сиянием в виде лучей".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9461" y="2081893"/>
            <a:ext cx="2078965" cy="25646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9223" y="4646537"/>
            <a:ext cx="2794959" cy="184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1956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Корзуново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208362"/>
            <a:ext cx="6626254" cy="44339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Герб муниципального образования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Корзуново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Флаг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Корзуново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7171" y="2208362"/>
            <a:ext cx="2048074" cy="2095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0536" y="4502989"/>
            <a:ext cx="3123920" cy="172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1264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Уникальные </a:t>
            </a:r>
            <a:r>
              <a:rPr lang="ru-RU" b="1" dirty="0"/>
              <a:t>особенности Заполярья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2" y="2639683"/>
            <a:ext cx="5625588" cy="329650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временем в этой местности творятся настоящие чудеса: в посёлке Раякоски пересекаются сразу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часовых пояса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весенне-летний же период все достопримечательности Печенгского района можно наблюдать даже ночью: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полярные дни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надолго скроют темноту от людского глаза, в осенне-зимний период полуостров погружается во тьму и радует жителей и гостей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северными сияниями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9786" y="2639684"/>
            <a:ext cx="4944759" cy="329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0222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Развлечения </a:t>
            </a:r>
            <a:r>
              <a:rPr lang="ru-RU" b="1" dirty="0"/>
              <a:t>нашего края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672" y="2156604"/>
            <a:ext cx="6814868" cy="44771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Особую популярность Печенгский округ имеет среди любителей лыжного спорта: здесь каждый год, в начале весны проходит традиционная массовая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лыжная гонка «Лыжня дружбы»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Двенадцатикилометровая трасса гонки проложена через границы трех стран, финишная точка - их пересечение. Эта гонка - настоящий праздник для жителей Баренц-региона, символизирующий дружбу спортсменов разных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стран.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Поселок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Корзуново окажется настоящей находкой для ценителя дрэг-рейсинга: на взлетно-посадочной полосе аэродрома, откуда Гагарин взлетал на истребителе, проводятся соревнования под названием «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Гонки на автомобилях на 402 метра "Гагарин-рейс"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конечно, не стоит забывать, что Печенга - самое место для любителей рыболовства. В этом районе встречаются самые различные виды рыб: от форели до щуки. А в летний период времени реки Печенга и Титовка открыты для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лицензированного лова лосося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105" y="2156604"/>
            <a:ext cx="4686711" cy="420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4356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Культурные </a:t>
            </a:r>
            <a:r>
              <a:rPr lang="ru-RU" b="1" dirty="0"/>
              <a:t>и природные достопримечательности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596" y="2070340"/>
            <a:ext cx="6485268" cy="43563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Печенгский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 способен удивить разнообразием уникальных и интересных мест: одни лишь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полуострова Рыбачий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оставят равнодушным любого, кто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увидит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просторы, панорамный вид на Баренцево море и знаменитые, мистические скалы, которые жители называют «братьями».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прекрасен другой памятник природы, находящийся неподалеку от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Никель, —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речной водопад Шуонийоки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 фото), признанный одним из самых живописных мест в Мурманской области. Здесь же, на границе с Норвегией и Финляндией, располагается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охраняемый заповедник «Пасвик»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являющийся самым чистым международным парком в Европе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поселке Луостари можно наблюдать третье возрождение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Свято-Троицкого монастыря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основанного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Трифоном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Печенгским, а при школе п. Корзуново находится музей,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посвященный первому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мире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космонавту: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домике можно будет наблюдать подарки и личные вещи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Юрия Гагарина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1864" y="2070340"/>
            <a:ext cx="4862063" cy="324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3374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Трифонов-</a:t>
            </a:r>
            <a:r>
              <a:rPr lang="ru-RU" dirty="0" err="1" smtClean="0"/>
              <a:t>Печенгский</a:t>
            </a:r>
            <a:r>
              <a:rPr lang="ru-RU" dirty="0" smtClean="0"/>
              <a:t> </a:t>
            </a:r>
            <a:r>
              <a:rPr lang="ru-RU" dirty="0"/>
              <a:t>мужской </a:t>
            </a:r>
            <a:r>
              <a:rPr lang="ru-RU" dirty="0" smtClean="0"/>
              <a:t>монастырь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891" y="2336873"/>
            <a:ext cx="6427845" cy="4201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самой северной в мире православной обителью. Основан в 1533 году, многократно разорялся и горел. После последнего пожара (2007 г.), началось восстановление монастыря на месте его первоначального расположения, в посёлке Луостари (в переводе с финского - монастырь). Монастырь возводится исключительно из дерева, в соответствии со старыми русскими традициями. 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посёлок Луостари, Печенгского района.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2336873"/>
            <a:ext cx="3968151" cy="42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9712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Памятник </a:t>
            </a:r>
            <a:r>
              <a:rPr lang="ru-RU" dirty="0"/>
              <a:t>Бабикову </a:t>
            </a:r>
            <a:r>
              <a:rPr lang="ru-RU" dirty="0" smtClean="0"/>
              <a:t>Михаилу Васильевичу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2" y="2336873"/>
            <a:ext cx="6531361" cy="35993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началу 1942 года гитлеровцы на Кольском полуострове были остановлены по всему фронту. Немецкое командование решило использовать апрельскую погоду, чтобы все-таки выйти к Кировской железной дороге, отрезать мурманский порт от «большой земли» и лишить страну помощи союзников. Три погранзаставы приняли на себя удар трехтысячного отряда, бесстрашно встав на пути врага. Героическую страницу в историю Рестикентского погранотряда вписали пограничники 6-й заставы под командованием старшего лейтенанта Ивана Халатина. Они держались четверо суток, выполняя приказ: «Ни шагу назад!». На пятые сутки почти все погибли. Только пулеметчик ефрейтор Михаил Бабиков, несколько раз раненый, продолжал разить врага. Когда кончились патроны, в ход пошли гранаты. Последней гранатой Бабиков подорвал себя и наседавших фашистов... Михаил Васильевич Бабиков посмертно награжден орденом Ленина. Его именем названы улица в Мурманске, пограничная застава Никельского отряда, а в городе Заполярном установлен памятник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Заполярный Печенгского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3940" y="2336873"/>
            <a:ext cx="3450565" cy="394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2752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Немецкое </a:t>
            </a:r>
            <a:r>
              <a:rPr lang="ru-RU" dirty="0"/>
              <a:t>военное кладбище в Печенге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6634879" cy="41674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Погибших немцев находили и хоронили на протяжении всей советской эпохи, как говорят, в безымянных могилах под звездой.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мемориала началось в 1991 году по инициативе Австрии, а на его открытии присутствовали ветераны с обеих сторон. «Здесь похоронены 12000 горных егерей, инфантеристов, лётчиков и матросов.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ветеранами альпийских стран. Мы благодарим русских ветеранов за помощь». На камнях мелким шрифтом с обеих сторон бесконечные списки немецких солдат. Для каждого из них полное имя, дата рождения и дата смерти.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3992" y="2336873"/>
            <a:ext cx="4159849" cy="39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5984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Музей </a:t>
            </a:r>
            <a:r>
              <a:rPr lang="ru-RU" dirty="0"/>
              <a:t>истории Печенгского района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2" y="2336873"/>
            <a:ext cx="6565868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в 1988 году. Музей располагает интересными экспонатами по истории края, в том числе по событиям Великой Отечественной войны, истории Печенгского монастыря, основанного в 16 в. святым Трифоном, быту саамов, первым космическим полетам Юрия Гагарина, а также экспонатами по современному развитию района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пос. Никель, ул. Печенгская, д. 1/А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6136" y="2336873"/>
            <a:ext cx="3743864" cy="359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4708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Дом-музей </a:t>
            </a:r>
            <a:r>
              <a:rPr lang="ru-RU" dirty="0"/>
              <a:t>Юрия Гагарина в Корзуново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803" y="2371379"/>
            <a:ext cx="6539989" cy="38310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в пос. Корзуново Мурманской области.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 Юрию Гагарину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первому космонавту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Земли. Был создан 7 сентября 1991 года по инициативе подполковника Сергея Михайловича Семёнова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2003 г. здание музея передано школе, сейчас официально это школьный музей. Экспонаты собираются учащимися, есть некоторое количество оставшихся со времен службы самого Гагарина в Заполярье. В музее также есть «зал воинской славы», посвященный защите Заполярья от нацистских захватчиков во время Второй мировой войны 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1525" y="2371380"/>
            <a:ext cx="3376882" cy="405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129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 границе Русского Севера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902" y="2402976"/>
            <a:ext cx="5228773" cy="38729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Печенгский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 (ранее Печенгский район) находится за полярным кругом, в Мурманской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Кольского района его отделяет река Титовка, административным центром является поселок городского типа Никель. На западе округ граничит со скандинавскими странами — Норвегией и Финляндией, известными своими живописными видами и экологически чистыми зонами. Границы расположены всего в нескольких десятках километров от Никеля.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9094" y="2282207"/>
            <a:ext cx="5546785" cy="382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2529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Известные люди  </a:t>
            </a:r>
            <a:r>
              <a:rPr lang="ru-RU" b="1" dirty="0"/>
              <a:t>Печенгского района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260121"/>
            <a:ext cx="5634215" cy="395952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Мурманская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область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, Печенгский район, населенный пункт Луостари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1957-1960 годах лейтенант Гагарин служил в 769-м истребительном авиационном полку 122-й истребительной авиационной дивизии ВВС Северного флота, базировавшемся на аэродроме в Луостари.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4868" y="2260121"/>
            <a:ext cx="4235570" cy="395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1917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628" y="2112513"/>
            <a:ext cx="3598863" cy="3598863"/>
          </a:xfrm>
        </p:spPr>
      </p:pic>
      <p:pic>
        <p:nvPicPr>
          <p:cNvPr id="8" name="Рисунок 7" descr="Кола (автомобиль юлы) — Башҡорт Википедияһы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4491" y="3035300"/>
            <a:ext cx="4191000" cy="3136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9519" y="2112512"/>
            <a:ext cx="3760427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586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Условия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759" y="2380005"/>
            <a:ext cx="446964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Территория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Печенги богата многочисленными водоемами. Климат в районе умеренный, хотя характеризуется сильной изменчивостью, сильно подвержен влиянию теплого Северо-Атлантического течения (Гольфстрим).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температура зимой в Печенге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-10,8 градусов, летом +12,3.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6300" y="2380005"/>
            <a:ext cx="5398976" cy="359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6842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Немного истории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0" y="2320506"/>
            <a:ext cx="6470977" cy="3615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Печенгский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 — это уникальное место нашей страны, со своей богатой историей. Это место Русского Севера, в которой по сей день пересекаются разные культуры.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Русскоязычной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часть района стала лишь в XVI веке, благодаря инициативе со стороны православного подвижника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Трифона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Печенгского.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народов, некогда заселявших эту территорию, по-настоящему удивляет: это и воинствующие викинги, что плыли до полуострова на кораблях; отважные поморы, чьи общины до сих пор можно встретить на Русском Севере, и саамы - финно-угорская общность с удивительными традициями, языком, ремеслом и религией.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1297" y="2320506"/>
            <a:ext cx="4787661" cy="406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033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958" y="796360"/>
            <a:ext cx="9613861" cy="1080938"/>
          </a:xfrm>
        </p:spPr>
        <p:txBody>
          <a:bodyPr>
            <a:normAutofit/>
          </a:bodyPr>
          <a:lstStyle/>
          <a:p>
            <a:r>
              <a:rPr lang="ru-RU" b="1" dirty="0" smtClean="0"/>
              <a:t>Герб </a:t>
            </a:r>
            <a:r>
              <a:rPr lang="ru-RU" b="1" dirty="0"/>
              <a:t>муниципального образования Печенгский район Мурманской области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166" y="2147977"/>
            <a:ext cx="7341079" cy="4003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Геральдика: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лазоревом поле, с семикратно пересечённым червлёным и зелёным широким правым краем, над тремя возникающими снизу и по сторонам чёрными, с заснеженными серебром вершинами и склонами, горами (левая впереди, а правая - позади других) серебряный наклонённый тигель (ковш), изливающий золотой поток, уходящий за вершину правой горы, сопровождаемый вверху отвлечённым золотым сиянием.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4325" y="2216989"/>
            <a:ext cx="3252159" cy="37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5937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Флаг </a:t>
            </a:r>
            <a:r>
              <a:rPr lang="ru-RU" b="1" dirty="0"/>
              <a:t>муниципального образования Печенгский район Мурманской области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2" y="2320506"/>
            <a:ext cx="5108004" cy="36156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полотнище с отношением ширины к длине 2:3, воспроизводящее композицию герба Печенгского района в синем, черном, красном, зеленом, белом и желтом цветах.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воспроизводит композицию и символику герба района.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Совета депутатов Печенгского района от 14 сентября 2018 года № 347 как флаг Печенгского района.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1955" y="2320507"/>
            <a:ext cx="4913861" cy="361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8237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Муниципальные </a:t>
            </a:r>
            <a:r>
              <a:rPr lang="ru-RU" b="1" dirty="0"/>
              <a:t>образования Печенгского </a:t>
            </a:r>
            <a:r>
              <a:rPr lang="ru-RU" b="1" dirty="0" smtClean="0"/>
              <a:t>района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Печенгский район Мурманской области включает: городских поселений – 3, сельских поселений - 1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Заполярный, Никель, Печенга, Корзуново. 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449" y="4065946"/>
            <a:ext cx="2438400" cy="16245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0561" y="4065947"/>
            <a:ext cx="2436690" cy="1646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7963" y="4084794"/>
            <a:ext cx="2441275" cy="16275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9950" y="4068480"/>
            <a:ext cx="2448920" cy="164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5714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Заполярный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091" y="2018581"/>
            <a:ext cx="6193765" cy="47617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Герб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г. Заполярный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Флаг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 г. Заполярный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4613" y="2191108"/>
            <a:ext cx="2156410" cy="21479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2302" y="4541806"/>
            <a:ext cx="3121032" cy="208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0532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536165"/>
            <a:ext cx="7299113" cy="340002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Герб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г. Никель.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Представляет </a:t>
            </a:r>
            <a:r>
              <a:rPr lang="ru-RU" dirty="0"/>
              <a:t>собой геральдический варяжский щит, пересеченный в соотношении 4/1.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Верхняя </a:t>
            </a:r>
            <a:r>
              <a:rPr lang="ru-RU" dirty="0"/>
              <a:t>часть лазоревого цвета – символ чести, славы, преданности, истины, красоты, добродетели и чистого неба.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Нижняя </a:t>
            </a:r>
            <a:r>
              <a:rPr lang="ru-RU" dirty="0"/>
              <a:t>часть (оконечность) червленого цвета – символ солнца, жизнеутверждающей силы, красоты.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9933" y="2536164"/>
            <a:ext cx="2512104" cy="340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4981951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210</TotalTime>
  <Words>894</Words>
  <Application>Microsoft Office PowerPoint</Application>
  <PresentationFormat>Произвольный</PresentationFormat>
  <Paragraphs>70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Берлин</vt:lpstr>
      <vt:lpstr>  Печенгский район </vt:lpstr>
      <vt:lpstr>На границе Русского Севера </vt:lpstr>
      <vt:lpstr>Условия </vt:lpstr>
      <vt:lpstr>Немного истории </vt:lpstr>
      <vt:lpstr>Герб муниципального образования Печенгский район Мурманской области</vt:lpstr>
      <vt:lpstr>Флаг муниципального образования Печенгский район Мурманской области</vt:lpstr>
      <vt:lpstr> Муниципальные образования Печенгского района </vt:lpstr>
      <vt:lpstr>Заполярный  </vt:lpstr>
      <vt:lpstr>Никель</vt:lpstr>
      <vt:lpstr>Печенга </vt:lpstr>
      <vt:lpstr>Корзуново </vt:lpstr>
      <vt:lpstr> Уникальные особенности Заполярья </vt:lpstr>
      <vt:lpstr> Развлечения нашего края </vt:lpstr>
      <vt:lpstr>  Культурные и природные достопримечательности </vt:lpstr>
      <vt:lpstr>  Трифонов-Печенгский мужской монастырь   </vt:lpstr>
      <vt:lpstr>  Памятник Бабикову Михаилу Васильевичу  </vt:lpstr>
      <vt:lpstr>  Немецкое военное кладбище в Печенге  </vt:lpstr>
      <vt:lpstr>   Музей истории Печенгского района   </vt:lpstr>
      <vt:lpstr>  Дом-музей Юрия Гагарина в Корзуново  </vt:lpstr>
      <vt:lpstr> Известные люди  Печенгского района 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Печенгский район</dc:title>
  <dc:creator>Пользователь</dc:creator>
  <cp:lastModifiedBy>Бондарь</cp:lastModifiedBy>
  <cp:revision>22</cp:revision>
  <dcterms:created xsi:type="dcterms:W3CDTF">2022-11-27T09:12:15Z</dcterms:created>
  <dcterms:modified xsi:type="dcterms:W3CDTF">2023-04-10T07:16:24Z</dcterms:modified>
</cp:coreProperties>
</file>