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embeddedFontLst>
    <p:embeddedFont>
      <p:font typeface="Arial Unicode MS" panose="020B0604020202020204" pitchFamily="34" charset="-128"/>
      <p:regular r:id="rId30"/>
    </p:embeddedFont>
    <p:embeddedFont>
      <p:font typeface="Lato" panose="020B0604020202020204" charset="0"/>
      <p:regular r:id="rId31"/>
      <p:bold r:id="rId32"/>
      <p:italic r:id="rId33"/>
      <p:boldItalic r:id="rId34"/>
    </p:embeddedFont>
    <p:embeddedFont>
      <p:font typeface="Raleway" panose="020B0604020202020204" charset="-52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8" autoAdjust="0"/>
    <p:restoredTop sz="94660"/>
  </p:normalViewPr>
  <p:slideViewPr>
    <p:cSldViewPr snapToGrid="0">
      <p:cViewPr>
        <p:scale>
          <a:sx n="140" d="100"/>
          <a:sy n="140" d="100"/>
        </p:scale>
        <p:origin x="-804" y="-22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381042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d87d2dc7ec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d87d2dc7ec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d87d2dc7e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d87d2dc7e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9b6866a9bc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9b6866a9bc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9b6866a9b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9b6866a9b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9b6866a9bc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9b6866a9bc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d87d2dc7ec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d87d2dc7ec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9b6866a9bc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9b6866a9bc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9b6866a9bc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9b6866a9bc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d87d2dc7ec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d87d2dc7ec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9b6866a9bc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9b6866a9bc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d87d2dc7e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d87d2dc7ec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9b6866a9bc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9b6866a9bc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9b6866a9bc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9b6866a9bc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d87d2dc7e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d87d2dc7ec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ctrTitle"/>
          </p:nvPr>
        </p:nvSpPr>
        <p:spPr>
          <a:xfrm>
            <a:off x="837550" y="504600"/>
            <a:ext cx="7688100" cy="9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Times New Roman"/>
                <a:ea typeface="Times New Roman"/>
                <a:cs typeface="Times New Roman"/>
                <a:sym typeface="Times New Roman"/>
              </a:rPr>
              <a:t>Апатиты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8" name="Google Shape;8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4950" y="1287275"/>
            <a:ext cx="7173300" cy="3514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title"/>
          </p:nvPr>
        </p:nvSpPr>
        <p:spPr>
          <a:xfrm>
            <a:off x="829550" y="7103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440">
                <a:latin typeface="Times New Roman"/>
                <a:ea typeface="Times New Roman"/>
                <a:cs typeface="Times New Roman"/>
                <a:sym typeface="Times New Roman"/>
              </a:rPr>
              <a:t>Достопримечательности</a:t>
            </a:r>
            <a:endParaRPr sz="244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0" name="Google Shape;150;p22"/>
          <p:cNvSpPr txBox="1">
            <a:spLocks noGrp="1"/>
          </p:cNvSpPr>
          <p:nvPr>
            <p:ph type="body" idx="1"/>
          </p:nvPr>
        </p:nvSpPr>
        <p:spPr>
          <a:xfrm>
            <a:off x="727650" y="1441200"/>
            <a:ext cx="3599700" cy="332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2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Памятник православным проповедникам и составителям славянской азбуки был установлен в городе осенью 2009 года, по соседству с храмом Исповедников и </a:t>
            </a:r>
            <a:r>
              <a:rPr lang="ru" dirty="0" smtClean="0">
                <a:solidFill>
                  <a:schemeClr val="dk2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Новомучеников </a:t>
            </a:r>
            <a:r>
              <a:rPr lang="ru" dirty="0">
                <a:solidFill>
                  <a:schemeClr val="dk2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Российских.</a:t>
            </a:r>
            <a:endParaRPr dirty="0">
              <a:solidFill>
                <a:schemeClr val="dk2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51" name="Google Shape;15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2173" y="823875"/>
            <a:ext cx="3124225" cy="416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 txBox="1">
            <a:spLocks noGrp="1"/>
          </p:cNvSpPr>
          <p:nvPr>
            <p:ph type="title"/>
          </p:nvPr>
        </p:nvSpPr>
        <p:spPr>
          <a:xfrm>
            <a:off x="829550" y="7173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Памятные события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7" name="Google Shape;157;p23"/>
          <p:cNvSpPr txBox="1">
            <a:spLocks noGrp="1"/>
          </p:cNvSpPr>
          <p:nvPr>
            <p:ph type="body" idx="1"/>
          </p:nvPr>
        </p:nvSpPr>
        <p:spPr>
          <a:xfrm>
            <a:off x="546699" y="1539975"/>
            <a:ext cx="3718225" cy="30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400" dirty="0">
                <a:solidFill>
                  <a:schemeClr val="dk2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Большой вклад в развитие всего Кольского полуострова, и в том числе города Апатиты, внёс академик А. Е. Ферсман, ученик великого русского учёного В.И. Вернадского. </a:t>
            </a:r>
            <a:br>
              <a:rPr lang="ru" sz="1400" dirty="0">
                <a:solidFill>
                  <a:schemeClr val="dk2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sz="1400" dirty="0">
                <a:solidFill>
                  <a:schemeClr val="dk2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Академик А. Е. Ферсман был выдающимся минералогом, геохимиком и крупным организатором советской науки.</a:t>
            </a:r>
            <a:endParaRPr sz="1400" dirty="0">
              <a:solidFill>
                <a:schemeClr val="dk2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8" name="Google Shape;15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3289" y="1252550"/>
            <a:ext cx="4363877" cy="361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4"/>
          <p:cNvSpPr txBox="1">
            <a:spLocks noGrp="1"/>
          </p:cNvSpPr>
          <p:nvPr>
            <p:ph type="title"/>
          </p:nvPr>
        </p:nvSpPr>
        <p:spPr>
          <a:xfrm>
            <a:off x="825250" y="70167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Известные люди</a:t>
            </a: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4" name="Google Shape;164;p24"/>
          <p:cNvSpPr txBox="1">
            <a:spLocks noGrp="1"/>
          </p:cNvSpPr>
          <p:nvPr>
            <p:ph type="body" idx="1"/>
          </p:nvPr>
        </p:nvSpPr>
        <p:spPr>
          <a:xfrm>
            <a:off x="190425" y="1441200"/>
            <a:ext cx="1878900" cy="32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200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Владимир Борисович </a:t>
            </a:r>
            <a:r>
              <a:rPr lang="ru" sz="1200" dirty="0" smtClean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Антипов - хоккеист</a:t>
            </a:r>
            <a:r>
              <a:rPr lang="ru" sz="1200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четырёхкратный чемпион России, капитан ХК «Салават Юлаев».</a:t>
            </a:r>
            <a:endParaRPr sz="12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5" name="Google Shape;16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9344" y="1303025"/>
            <a:ext cx="2097582" cy="315089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4"/>
          <p:cNvSpPr txBox="1"/>
          <p:nvPr/>
        </p:nvSpPr>
        <p:spPr>
          <a:xfrm>
            <a:off x="4572000" y="1303025"/>
            <a:ext cx="2144700" cy="1612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200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Фёдор Викторович </a:t>
            </a:r>
            <a:r>
              <a:rPr lang="ru" sz="1200" dirty="0" smtClean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Фёдоров -  </a:t>
            </a:r>
            <a:r>
              <a:rPr lang="ru" sz="1200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известный действующий российский хоккеист, брат знаменитого российского хоккеиста Сергея Викторовича Фёдорова.</a:t>
            </a:r>
            <a:r>
              <a:rPr lang="ru" sz="1200" dirty="0">
                <a:solidFill>
                  <a:srgbClr val="444444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7" name="Google Shape;16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0725" y="1366175"/>
            <a:ext cx="2200875" cy="31509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5"/>
          <p:cNvSpPr txBox="1">
            <a:spLocks noGrp="1"/>
          </p:cNvSpPr>
          <p:nvPr>
            <p:ph type="title"/>
          </p:nvPr>
        </p:nvSpPr>
        <p:spPr>
          <a:xfrm>
            <a:off x="838825" y="6946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Times New Roman"/>
                <a:ea typeface="Times New Roman"/>
                <a:cs typeface="Times New Roman"/>
                <a:sym typeface="Times New Roman"/>
              </a:rPr>
              <a:t>Известные люди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3" name="Google Shape;173;p25"/>
          <p:cNvSpPr txBox="1">
            <a:spLocks noGrp="1"/>
          </p:cNvSpPr>
          <p:nvPr>
            <p:ph type="body" idx="1"/>
          </p:nvPr>
        </p:nvSpPr>
        <p:spPr>
          <a:xfrm>
            <a:off x="115600" y="1339025"/>
            <a:ext cx="2219700" cy="29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350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Максим </a:t>
            </a:r>
            <a:r>
              <a:rPr lang="ru" sz="1350" dirty="0" smtClean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Кононенко -  </a:t>
            </a:r>
            <a:r>
              <a:rPr lang="ru" sz="1350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журналист, соведущий программы «Реальная политика» на НТВ.</a:t>
            </a:r>
            <a:endParaRPr sz="16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4" name="Google Shape;174;p25"/>
          <p:cNvSpPr txBox="1"/>
          <p:nvPr/>
        </p:nvSpPr>
        <p:spPr>
          <a:xfrm>
            <a:off x="4798425" y="1339025"/>
            <a:ext cx="1779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Lato"/>
                <a:ea typeface="Lato"/>
                <a:cs typeface="Lato"/>
                <a:sym typeface="Lato"/>
              </a:rPr>
              <a:t>Андрей Малахов - телеведущий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5" name="Google Shape;17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7425" y="1374500"/>
            <a:ext cx="2414176" cy="3198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7900" y="1374500"/>
            <a:ext cx="2219699" cy="31569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6"/>
          <p:cNvSpPr txBox="1">
            <a:spLocks noGrp="1"/>
          </p:cNvSpPr>
          <p:nvPr>
            <p:ph type="title"/>
          </p:nvPr>
        </p:nvSpPr>
        <p:spPr>
          <a:xfrm>
            <a:off x="846525" y="6678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Известные люди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2" name="Google Shape;182;p26"/>
          <p:cNvSpPr txBox="1">
            <a:spLocks noGrp="1"/>
          </p:cNvSpPr>
          <p:nvPr>
            <p:ph type="body" idx="1"/>
          </p:nvPr>
        </p:nvSpPr>
        <p:spPr>
          <a:xfrm>
            <a:off x="488375" y="1277250"/>
            <a:ext cx="2021400" cy="322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350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Алексей Корзин </a:t>
            </a:r>
            <a:r>
              <a:rPr lang="ru" sz="1350" dirty="0" smtClean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- певец</a:t>
            </a:r>
            <a:r>
              <a:rPr lang="ru" sz="1350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выпускник </a:t>
            </a:r>
            <a:r>
              <a:rPr lang="ru" sz="1350" dirty="0" smtClean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«Фабрики Звёзд»</a:t>
            </a:r>
            <a:endParaRPr sz="16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3" name="Google Shape;183;p26"/>
          <p:cNvSpPr txBox="1"/>
          <p:nvPr/>
        </p:nvSpPr>
        <p:spPr>
          <a:xfrm>
            <a:off x="5045050" y="1242950"/>
            <a:ext cx="1529400" cy="1329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Евгений </a:t>
            </a:r>
            <a:r>
              <a:rPr lang="ru" dirty="0" smtClean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Рудин - </a:t>
            </a:r>
            <a:r>
              <a:rPr lang="ru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DJ, композитор. Более известен как DJ Грув</a:t>
            </a:r>
            <a:endParaRPr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4" name="Google Shape;18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7350" y="1277250"/>
            <a:ext cx="2264750" cy="3411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6"/>
          <p:cNvPicPr preferRelativeResize="0"/>
          <p:nvPr/>
        </p:nvPicPr>
        <p:blipFill rotWithShape="1">
          <a:blip r:embed="rId4">
            <a:alphaModFix/>
          </a:blip>
          <a:srcRect b="10730"/>
          <a:stretch/>
        </p:blipFill>
        <p:spPr>
          <a:xfrm>
            <a:off x="2693325" y="1359350"/>
            <a:ext cx="1711625" cy="3329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7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91" name="Google Shape;19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3344" y="214425"/>
            <a:ext cx="4255281" cy="24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800" y="214421"/>
            <a:ext cx="4190828" cy="2357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800" y="2667000"/>
            <a:ext cx="3260834" cy="244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83650" y="2741150"/>
            <a:ext cx="3619474" cy="2414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5975" y="1234875"/>
            <a:ext cx="8173824" cy="3105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005" y="471983"/>
            <a:ext cx="7688700" cy="535200"/>
          </a:xfrm>
        </p:spPr>
        <p:txBody>
          <a:bodyPr>
            <a:noAutofit/>
          </a:bodyPr>
          <a:lstStyle/>
          <a:p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Полярные Зори </a:t>
            </a:r>
            <a:endParaRPr lang="ru-RU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02454"/>
            <a:ext cx="4955822" cy="371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0873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4035" y="595081"/>
            <a:ext cx="7688700" cy="535200"/>
          </a:xfrm>
        </p:spPr>
        <p:txBody>
          <a:bodyPr>
            <a:noAutofit/>
          </a:bodyPr>
          <a:lstStyle/>
          <a:p>
            <a:r>
              <a:rPr lang="ru-RU" sz="2500" dirty="0" smtClean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Общая характеристика </a:t>
            </a:r>
            <a:endParaRPr lang="ru-RU" sz="2500" dirty="0"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8275" y="1291694"/>
            <a:ext cx="4073137" cy="3693773"/>
          </a:xfrm>
        </p:spPr>
        <p:txBody>
          <a:bodyPr>
            <a:normAutofit/>
          </a:bodyPr>
          <a:lstStyle/>
          <a:p>
            <a:pPr marL="146050" indent="0" algn="just">
              <a:buNone/>
            </a:pPr>
            <a:r>
              <a:rPr lang="ru-RU" sz="1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Полярные Зори – самый молодой город Мурманской области. Поселок строителей Кольской АЭС и энергетиков образовался в </a:t>
            </a:r>
            <a:r>
              <a:rPr lang="ru-RU" sz="14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1970-х </a:t>
            </a:r>
            <a:r>
              <a:rPr lang="ru-RU" sz="1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годах. </a:t>
            </a:r>
            <a:endParaRPr lang="ru-RU" sz="1400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6050" indent="0" algn="just">
              <a:buNone/>
            </a:pPr>
            <a:r>
              <a:rPr lang="ru-RU" sz="14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1991 году рабочий поселок Полярные Зори отнесен к городам областного подчинения. В этом же году часть территории, подчиненной городу Апатиты, была передана в ведение городу Полярные Зори.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2"/>
          <a:stretch/>
        </p:blipFill>
        <p:spPr bwMode="auto">
          <a:xfrm>
            <a:off x="4446278" y="1144988"/>
            <a:ext cx="4376355" cy="34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0235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910" y="645790"/>
            <a:ext cx="7688700" cy="535200"/>
          </a:xfrm>
        </p:spPr>
        <p:txBody>
          <a:bodyPr>
            <a:noAutofit/>
          </a:bodyPr>
          <a:lstStyle/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Символика г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Полярные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Зори  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1320" y="1337095"/>
            <a:ext cx="5055080" cy="3390179"/>
          </a:xfrm>
        </p:spPr>
        <p:txBody>
          <a:bodyPr>
            <a:normAutofit/>
          </a:bodyPr>
          <a:lstStyle/>
          <a:p>
            <a:pPr marL="146050" indent="0" algn="just">
              <a:buNone/>
            </a:pPr>
            <a:r>
              <a:rPr lang="ru-RU" sz="1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Герб выполнен в трех цветах, имеет прямоугольную форму с закругленными нижними краями. На синем фоне в верхней части изображены сполохи северного сияния; в центре расположено изображение гор, ниже в центре – знак "Мирный атом".</a:t>
            </a:r>
          </a:p>
          <a:p>
            <a:pPr marL="146050" indent="0" algn="just">
              <a:buNone/>
            </a:pPr>
            <a:r>
              <a:rPr lang="ru-RU" sz="1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пуска первого энергоблока Кольской АЭС – 29 июня – считается Днем города, отмечаемым в последнюю субботу июня.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657" y="974165"/>
            <a:ext cx="2723603" cy="3474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25720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6317" y="602657"/>
            <a:ext cx="7688700" cy="535200"/>
          </a:xfrm>
        </p:spPr>
        <p:txBody>
          <a:bodyPr>
            <a:noAutofit/>
          </a:bodyPr>
          <a:lstStyle/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Достопримечательности 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4453" y="1268083"/>
            <a:ext cx="4028536" cy="3666226"/>
          </a:xfrm>
        </p:spPr>
        <p:txBody>
          <a:bodyPr>
            <a:normAutofit/>
          </a:bodyPr>
          <a:lstStyle/>
          <a:p>
            <a:pPr marL="146050" indent="0" algn="just">
              <a:buNone/>
            </a:pPr>
            <a:r>
              <a:rPr lang="ru-RU" sz="1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Свято-Троицкий храм города Полярные Зори начал действовать с 2002 года. Представляет собой двухэтажное здание. В храме располагаются две церкви. Нижняя его часть - церковь иконы Божией Матери </a:t>
            </a:r>
            <a:r>
              <a:rPr lang="ru-RU" sz="14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Всецарицы</a:t>
            </a:r>
            <a:r>
              <a:rPr lang="ru-RU" sz="1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Верхняя часть - церковь Пресвятой Троицы. Каменный и деревянный этажи храма соединены со звонницей. Свято-Троицкий храм находится на перекрестке улиц Партизан Заполярья и Ломоносова.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" t="2422" r="1935" b="13926"/>
          <a:stretch/>
        </p:blipFill>
        <p:spPr bwMode="auto">
          <a:xfrm>
            <a:off x="4744529" y="710188"/>
            <a:ext cx="4063042" cy="3870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74701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title"/>
          </p:nvPr>
        </p:nvSpPr>
        <p:spPr>
          <a:xfrm>
            <a:off x="827750" y="68497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500" dirty="0">
                <a:latin typeface="Times New Roman"/>
                <a:ea typeface="Times New Roman"/>
                <a:cs typeface="Times New Roman"/>
                <a:sym typeface="Times New Roman"/>
              </a:rPr>
              <a:t>Общая характеристика </a:t>
            </a:r>
            <a:endParaRPr sz="25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4" name="Google Shape;94;p14"/>
          <p:cNvSpPr txBox="1">
            <a:spLocks noGrp="1"/>
          </p:cNvSpPr>
          <p:nvPr>
            <p:ph type="body" idx="1"/>
          </p:nvPr>
        </p:nvSpPr>
        <p:spPr>
          <a:xfrm>
            <a:off x="365525" y="1362178"/>
            <a:ext cx="4217700" cy="34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lang="ru" sz="1315" dirty="0">
                <a:solidFill>
                  <a:schemeClr val="dk2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Начало городу Апатиты положил станционный домик, построенный в 1916 году на железнодорожном </a:t>
            </a:r>
            <a:r>
              <a:rPr lang="ru" sz="1315" dirty="0" smtClean="0">
                <a:solidFill>
                  <a:schemeClr val="dk2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разъезде</a:t>
            </a:r>
            <a:r>
              <a:rPr lang="en-US" sz="1315" dirty="0" smtClean="0">
                <a:solidFill>
                  <a:schemeClr val="dk2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1315" dirty="0" smtClean="0">
                <a:solidFill>
                  <a:schemeClr val="dk2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Белом</a:t>
            </a:r>
            <a:r>
              <a:rPr lang="ru" sz="1315" dirty="0">
                <a:solidFill>
                  <a:schemeClr val="dk2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lang="en-US" sz="1315" dirty="0" smtClean="0">
              <a:solidFill>
                <a:schemeClr val="dk2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lang="ru" sz="1315" dirty="0" smtClean="0">
                <a:solidFill>
                  <a:schemeClr val="dk2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В </a:t>
            </a:r>
            <a:r>
              <a:rPr lang="ru" sz="1315" dirty="0">
                <a:solidFill>
                  <a:schemeClr val="dk2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1930 году по соседству появилась станция Апатиты, откуда шел прямой путь в дикие ущелья Хибинских гор, к месторождениям минерала — камня плодородия. Его латинское название «апатит» стало именем прекрасного северного города</a:t>
            </a:r>
            <a:r>
              <a:rPr lang="ru" sz="1315">
                <a:solidFill>
                  <a:schemeClr val="dk2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lang="ru" sz="1315" smtClean="0">
              <a:solidFill>
                <a:schemeClr val="dk2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lang="ru" sz="1315" smtClean="0">
                <a:solidFill>
                  <a:schemeClr val="dk2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7 </a:t>
            </a:r>
            <a:r>
              <a:rPr lang="ru" sz="1315" dirty="0">
                <a:solidFill>
                  <a:schemeClr val="dk2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июля 1966 года станция Апатиты и близлежащие рабочие поселки были преобразованы в город.</a:t>
            </a:r>
            <a:endParaRPr sz="889" dirty="0">
              <a:solidFill>
                <a:schemeClr val="dk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5" name="Google Shape;9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3225" y="1595200"/>
            <a:ext cx="4217700" cy="2378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548" y="663042"/>
            <a:ext cx="7688700" cy="535200"/>
          </a:xfrm>
        </p:spPr>
        <p:txBody>
          <a:bodyPr>
            <a:noAutofit/>
          </a:bodyPr>
          <a:lstStyle/>
          <a:p>
            <a:r>
              <a:rPr lang="ru-RU" sz="25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Достопримечательности </a:t>
            </a:r>
            <a:endParaRPr lang="ru-RU" sz="25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0936" y="1293962"/>
            <a:ext cx="4382219" cy="3648974"/>
          </a:xfrm>
        </p:spPr>
        <p:txBody>
          <a:bodyPr>
            <a:normAutofit/>
          </a:bodyPr>
          <a:lstStyle/>
          <a:p>
            <a:pPr marL="146050" indent="0" algn="just">
              <a:buNone/>
            </a:pPr>
            <a:r>
              <a:rPr lang="ru-RU" sz="1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Полярные Зори имеет свою лыжную трассу и Ледовый дворец. В Ледовом дворце создан крытый ледовый каток для отдыха жителей. Работают секции хоккея, хоккея с мячом, фигурного катания.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5" t="7671" r="25843" b="2500"/>
          <a:stretch/>
        </p:blipFill>
        <p:spPr bwMode="auto">
          <a:xfrm>
            <a:off x="4856117" y="983412"/>
            <a:ext cx="4011839" cy="3450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63060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416" y="568152"/>
            <a:ext cx="7688700" cy="535200"/>
          </a:xfrm>
        </p:spPr>
        <p:txBody>
          <a:bodyPr>
            <a:noAutofit/>
          </a:bodyPr>
          <a:lstStyle/>
          <a:p>
            <a:r>
              <a:rPr lang="ru-RU" sz="25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Достопримечательности </a:t>
            </a:r>
            <a:endParaRPr lang="ru-RU" sz="25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3020" y="1354258"/>
            <a:ext cx="4049584" cy="2864061"/>
          </a:xfrm>
        </p:spPr>
        <p:txBody>
          <a:bodyPr>
            <a:normAutofit/>
          </a:bodyPr>
          <a:lstStyle/>
          <a:p>
            <a:pPr marL="146050" indent="0" algn="just">
              <a:buNone/>
            </a:pPr>
            <a:r>
              <a:rPr lang="ru-RU" sz="1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организован при информационном центре Кольской АЭС. Постоянная экспозиция рассказывает о физических и химических основах атомной энергетики.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8" t="7963" r="8957" b="3028"/>
          <a:stretch/>
        </p:blipFill>
        <p:spPr bwMode="auto">
          <a:xfrm>
            <a:off x="4557214" y="1104181"/>
            <a:ext cx="4407689" cy="3191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99757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549" y="628536"/>
            <a:ext cx="7688700" cy="535200"/>
          </a:xfrm>
        </p:spPr>
        <p:txBody>
          <a:bodyPr>
            <a:noAutofit/>
          </a:bodyPr>
          <a:lstStyle/>
          <a:p>
            <a:r>
              <a:rPr lang="ru-RU" sz="25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Достопримечательности </a:t>
            </a:r>
            <a:endParaRPr lang="ru-RU" sz="25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332" y="1337095"/>
            <a:ext cx="3726611" cy="3717984"/>
          </a:xfrm>
        </p:spPr>
        <p:txBody>
          <a:bodyPr>
            <a:normAutofit/>
          </a:bodyPr>
          <a:lstStyle/>
          <a:p>
            <a:pPr marL="146050" indent="0" algn="just">
              <a:buNone/>
            </a:pPr>
            <a:r>
              <a:rPr lang="ru-RU" sz="1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Гостям города непременно надо посетить местный Драматический театр. Поскольку заполярное искусство отличается от европейского, будет интересно посмотреть на местные оригинальные решения.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5" t="9893" r="3348" b="12956"/>
          <a:stretch/>
        </p:blipFill>
        <p:spPr bwMode="auto">
          <a:xfrm>
            <a:off x="4328550" y="1423358"/>
            <a:ext cx="4625668" cy="2717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93030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0439" y="602657"/>
            <a:ext cx="7688700" cy="535200"/>
          </a:xfrm>
        </p:spPr>
        <p:txBody>
          <a:bodyPr>
            <a:noAutofit/>
          </a:bodyPr>
          <a:lstStyle/>
          <a:p>
            <a:r>
              <a:rPr lang="ru-RU" sz="25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Достопримечательности </a:t>
            </a:r>
            <a:endParaRPr lang="ru-RU" sz="25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475" y="1337004"/>
            <a:ext cx="3942272" cy="3554174"/>
          </a:xfrm>
        </p:spPr>
        <p:txBody>
          <a:bodyPr>
            <a:normAutofit/>
          </a:bodyPr>
          <a:lstStyle/>
          <a:p>
            <a:pPr marL="146050" indent="0" algn="just">
              <a:buNone/>
            </a:pPr>
            <a:r>
              <a:rPr lang="ru-RU" sz="1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городе Полярные Зори достаточно мест, интересных гостям города. При въезде в город установлена </a:t>
            </a:r>
            <a:r>
              <a:rPr lang="ru-RU" sz="1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тела</a:t>
            </a:r>
            <a:r>
              <a:rPr lang="ru-RU" sz="1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Это высокое сооружение, красиво </a:t>
            </a:r>
            <a:r>
              <a:rPr lang="ru-RU" sz="14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подсвеченное </a:t>
            </a:r>
            <a:r>
              <a:rPr lang="ru-RU" sz="1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ночью.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451" y="534841"/>
            <a:ext cx="3338421" cy="4451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67935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6318" y="585405"/>
            <a:ext cx="7688700" cy="535200"/>
          </a:xfrm>
        </p:spPr>
        <p:txBody>
          <a:bodyPr>
            <a:noAutofit/>
          </a:bodyPr>
          <a:lstStyle/>
          <a:p>
            <a:r>
              <a:rPr lang="ru-RU" sz="25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Достопримечательности </a:t>
            </a:r>
            <a:endParaRPr lang="ru-RU" sz="25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0824" y="1337003"/>
            <a:ext cx="3359470" cy="3623186"/>
          </a:xfrm>
        </p:spPr>
        <p:txBody>
          <a:bodyPr>
            <a:normAutofit/>
          </a:bodyPr>
          <a:lstStyle/>
          <a:p>
            <a:pPr marL="146050" indent="0" algn="just">
              <a:buNone/>
            </a:pPr>
            <a:r>
              <a:rPr lang="ru-RU" sz="1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истребителю-перехватчику МиГ-19С в г. Полярные Зори.</a:t>
            </a:r>
          </a:p>
          <a:p>
            <a:pPr marL="146050" indent="0" algn="just">
              <a:buNone/>
            </a:pPr>
            <a:endParaRPr lang="ru-RU" sz="14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6050" indent="0" algn="just">
              <a:buNone/>
            </a:pPr>
            <a:r>
              <a:rPr lang="ru-RU" sz="1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2002 года памятник находился в соседнем </a:t>
            </a:r>
            <a:r>
              <a:rPr lang="ru-RU" sz="14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авиагарнизоне</a:t>
            </a:r>
            <a:r>
              <a:rPr lang="ru-RU" sz="1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Африканда, где с 30-х годов базировались авиаполки ВВС.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020" y="1155940"/>
            <a:ext cx="4656809" cy="3105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32640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3186" y="594031"/>
            <a:ext cx="7688700" cy="535200"/>
          </a:xfrm>
        </p:spPr>
        <p:txBody>
          <a:bodyPr>
            <a:normAutofit fontScale="90000"/>
          </a:bodyPr>
          <a:lstStyle/>
          <a:p>
            <a:r>
              <a:rPr lang="ru" dirty="0">
                <a:solidFill>
                  <a:srgbClr val="1A1A1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Известные люди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8349" y="1319433"/>
            <a:ext cx="2091387" cy="3545549"/>
          </a:xfrm>
        </p:spPr>
        <p:txBody>
          <a:bodyPr>
            <a:normAutofit/>
          </a:bodyPr>
          <a:lstStyle/>
          <a:p>
            <a:pPr marL="146050" indent="0">
              <a:buNone/>
            </a:pPr>
            <a:r>
              <a:rPr lang="vi-VN" sz="1400" b="1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 Олегович Агеев</a:t>
            </a:r>
            <a:r>
              <a:rPr lang="vi-VN" sz="1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российский актёр театра, кино и дубляжа.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975" y="1466491"/>
            <a:ext cx="2316999" cy="308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049" y="1466491"/>
            <a:ext cx="2342690" cy="2742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93102" y="1639019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718650" y="1466491"/>
            <a:ext cx="18762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 Иванович Ершов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футболист, защитник. </a:t>
            </a:r>
          </a:p>
        </p:txBody>
      </p:sp>
    </p:spTree>
    <p:extLst>
      <p:ext uri="{BB962C8B-B14F-4D97-AF65-F5344CB8AC3E}">
        <p14:creationId xmlns:p14="http://schemas.microsoft.com/office/powerpoint/2010/main" val="56981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3186" y="568152"/>
            <a:ext cx="7688700" cy="535200"/>
          </a:xfrm>
        </p:spPr>
        <p:txBody>
          <a:bodyPr>
            <a:noAutofit/>
          </a:bodyPr>
          <a:lstStyle/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Известные люди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253" y="1293871"/>
            <a:ext cx="2147977" cy="3683570"/>
          </a:xfrm>
        </p:spPr>
        <p:txBody>
          <a:bodyPr>
            <a:normAutofit/>
          </a:bodyPr>
          <a:lstStyle/>
          <a:p>
            <a:pPr marL="146050" indent="0" algn="just">
              <a:buNone/>
            </a:pPr>
            <a:r>
              <a:rPr lang="ru-RU" sz="1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Марина Владимировна </a:t>
            </a:r>
            <a:r>
              <a:rPr lang="ru-RU" sz="1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Сергина</a:t>
            </a:r>
            <a:r>
              <a:rPr lang="ru-RU" sz="1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1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российская хоккеистка, нападающий. Участница зимних Олимпийских игр 2010 года.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7" r="4527"/>
          <a:stretch/>
        </p:blipFill>
        <p:spPr bwMode="auto">
          <a:xfrm>
            <a:off x="2208362" y="1313790"/>
            <a:ext cx="2467156" cy="2723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2" r="15039"/>
          <a:stretch/>
        </p:blipFill>
        <p:spPr bwMode="auto">
          <a:xfrm>
            <a:off x="6944264" y="1246366"/>
            <a:ext cx="1966823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34309" y="1313790"/>
            <a:ext cx="17770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Юрьевич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Ульдяков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футболист, полузащитник. </a:t>
            </a:r>
          </a:p>
        </p:txBody>
      </p:sp>
    </p:spTree>
    <p:extLst>
      <p:ext uri="{BB962C8B-B14F-4D97-AF65-F5344CB8AC3E}">
        <p14:creationId xmlns:p14="http://schemas.microsoft.com/office/powerpoint/2010/main" val="22514468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81" y="229673"/>
            <a:ext cx="3621850" cy="2426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34"/>
          <a:stretch/>
        </p:blipFill>
        <p:spPr bwMode="auto">
          <a:xfrm>
            <a:off x="4833257" y="229674"/>
            <a:ext cx="4175248" cy="2426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5" r="2996"/>
          <a:stretch/>
        </p:blipFill>
        <p:spPr bwMode="auto">
          <a:xfrm>
            <a:off x="261381" y="2744433"/>
            <a:ext cx="3894983" cy="229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257" y="2744433"/>
            <a:ext cx="4079600" cy="2266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917" y="1046836"/>
            <a:ext cx="6437911" cy="3218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75236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>
            <a:spLocks noGrp="1"/>
          </p:cNvSpPr>
          <p:nvPr>
            <p:ph type="title"/>
          </p:nvPr>
        </p:nvSpPr>
        <p:spPr>
          <a:xfrm>
            <a:off x="827750" y="70127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22" dirty="0">
                <a:latin typeface="Times New Roman"/>
                <a:ea typeface="Times New Roman"/>
                <a:cs typeface="Times New Roman"/>
                <a:sym typeface="Times New Roman"/>
              </a:rPr>
              <a:t>Символика г.Апатиты</a:t>
            </a:r>
            <a:r>
              <a:rPr lang="ru" dirty="0"/>
              <a:t> </a:t>
            </a:r>
            <a:endParaRPr dirty="0"/>
          </a:p>
        </p:txBody>
      </p:sp>
      <p:sp>
        <p:nvSpPr>
          <p:cNvPr id="101" name="Google Shape;101;p15"/>
          <p:cNvSpPr txBox="1">
            <a:spLocks noGrp="1"/>
          </p:cNvSpPr>
          <p:nvPr>
            <p:ph type="body" idx="1"/>
          </p:nvPr>
        </p:nvSpPr>
        <p:spPr>
          <a:xfrm>
            <a:off x="729450" y="1458100"/>
            <a:ext cx="3941100" cy="28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Символом города Апатиты является его герб.</a:t>
            </a:r>
            <a:endParaRPr sz="1400">
              <a:solidFill>
                <a:schemeClr val="dk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Герб утвержден 2 октября 1973 года.</a:t>
            </a:r>
            <a:endParaRPr sz="1400">
              <a:solidFill>
                <a:schemeClr val="dk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400">
                <a:solidFill>
                  <a:schemeClr val="dk2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Серебряная звезда в виде «Розы ветров» - символ первооткрывателей и романтиков, геологов и туристов, характеризует молодой город Апатиты как город, находящийся всё время в пути, в развитии, в поиске.</a:t>
            </a:r>
            <a:endParaRPr sz="1500">
              <a:solidFill>
                <a:schemeClr val="dk2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2" name="Google Shape;10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1950" y="1134800"/>
            <a:ext cx="2903321" cy="3625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title"/>
          </p:nvPr>
        </p:nvSpPr>
        <p:spPr>
          <a:xfrm>
            <a:off x="814150" y="6949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Times New Roman"/>
                <a:ea typeface="Times New Roman"/>
                <a:cs typeface="Times New Roman"/>
                <a:sym typeface="Times New Roman"/>
              </a:rPr>
              <a:t>Символика г.Апатиты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8" name="Google Shape;108;p16"/>
          <p:cNvSpPr txBox="1">
            <a:spLocks noGrp="1"/>
          </p:cNvSpPr>
          <p:nvPr>
            <p:ph type="body" idx="1"/>
          </p:nvPr>
        </p:nvSpPr>
        <p:spPr>
          <a:xfrm>
            <a:off x="459950" y="1287200"/>
            <a:ext cx="3228300" cy="347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b="1">
                <a:solidFill>
                  <a:schemeClr val="dk2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Флаг города Апатиты</a:t>
            </a:r>
            <a:r>
              <a:rPr lang="ru">
                <a:solidFill>
                  <a:schemeClr val="dk2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представляет собой прямоугольное двухстороннее полотнище с отношением ширины к длине 2:3, составленное из 4-х равных прямоугольных частей красного и желтого цвета вверху и желтого и голубого цвета внизу.</a:t>
            </a:r>
            <a:endParaRPr>
              <a:solidFill>
                <a:schemeClr val="dk2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9" name="Google Shape;10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6050" y="1287200"/>
            <a:ext cx="5020049" cy="3349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>
            <a:spLocks noGrp="1"/>
          </p:cNvSpPr>
          <p:nvPr>
            <p:ph type="title"/>
          </p:nvPr>
        </p:nvSpPr>
        <p:spPr>
          <a:xfrm>
            <a:off x="817925" y="69212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440">
                <a:latin typeface="Times New Roman"/>
                <a:ea typeface="Times New Roman"/>
                <a:cs typeface="Times New Roman"/>
                <a:sym typeface="Times New Roman"/>
              </a:rPr>
              <a:t>Достопримечательности</a:t>
            </a:r>
            <a:endParaRPr sz="244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5" name="Google Shape;115;p17"/>
          <p:cNvSpPr txBox="1">
            <a:spLocks noGrp="1"/>
          </p:cNvSpPr>
          <p:nvPr>
            <p:ph type="body" idx="1"/>
          </p:nvPr>
        </p:nvSpPr>
        <p:spPr>
          <a:xfrm>
            <a:off x="529950" y="1347375"/>
            <a:ext cx="3243300" cy="24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350" dirty="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Минералогический музей геологического института Кольского научного центра РАН.</a:t>
            </a:r>
            <a:endParaRPr sz="16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6" name="Google Shape;11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8025" y="1347375"/>
            <a:ext cx="4859574" cy="3644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>
            <a:spLocks noGrp="1"/>
          </p:cNvSpPr>
          <p:nvPr>
            <p:ph type="title"/>
          </p:nvPr>
        </p:nvSpPr>
        <p:spPr>
          <a:xfrm>
            <a:off x="827750" y="7103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440">
                <a:latin typeface="Times New Roman"/>
                <a:ea typeface="Times New Roman"/>
                <a:cs typeface="Times New Roman"/>
                <a:sym typeface="Times New Roman"/>
              </a:rPr>
              <a:t>Достопримечательности</a:t>
            </a:r>
            <a:endParaRPr sz="244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2" name="Google Shape;122;p18"/>
          <p:cNvSpPr txBox="1">
            <a:spLocks noGrp="1"/>
          </p:cNvSpPr>
          <p:nvPr>
            <p:ph type="body" idx="1"/>
          </p:nvPr>
        </p:nvSpPr>
        <p:spPr>
          <a:xfrm>
            <a:off x="729450" y="1509175"/>
            <a:ext cx="3390000" cy="30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dirty="0">
                <a:solidFill>
                  <a:schemeClr val="dk2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Памятник </a:t>
            </a:r>
            <a:r>
              <a:rPr lang="ru" dirty="0" smtClean="0">
                <a:solidFill>
                  <a:schemeClr val="dk2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выдающемуся </a:t>
            </a:r>
            <a:r>
              <a:rPr lang="ru" dirty="0">
                <a:solidFill>
                  <a:schemeClr val="dk2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русскому поэту Александру Сергеевичу Пушкину в городе Апатиты. Расположен в сквере им. А. С. Пушкина. Был возведен в 2017 году.</a:t>
            </a:r>
            <a:endParaRPr sz="1600" dirty="0">
              <a:solidFill>
                <a:schemeClr val="dk2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3" name="Google Shape;12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8025" y="1324375"/>
            <a:ext cx="4589125" cy="344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>
            <a:spLocks noGrp="1"/>
          </p:cNvSpPr>
          <p:nvPr>
            <p:ph type="title"/>
          </p:nvPr>
        </p:nvSpPr>
        <p:spPr>
          <a:xfrm>
            <a:off x="841000" y="6773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440">
                <a:latin typeface="Times New Roman"/>
                <a:ea typeface="Times New Roman"/>
                <a:cs typeface="Times New Roman"/>
                <a:sym typeface="Times New Roman"/>
              </a:rPr>
              <a:t>Достопримечательности</a:t>
            </a:r>
            <a:endParaRPr sz="244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9" name="Google Shape;129;p19"/>
          <p:cNvSpPr txBox="1">
            <a:spLocks noGrp="1"/>
          </p:cNvSpPr>
          <p:nvPr>
            <p:ph type="body" idx="1"/>
          </p:nvPr>
        </p:nvSpPr>
        <p:spPr>
          <a:xfrm>
            <a:off x="571500" y="1314100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55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Учебная горнолыжная трасса</a:t>
            </a:r>
            <a:endParaRPr sz="18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0" name="Google Shape;13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1350" y="1269875"/>
            <a:ext cx="5458800" cy="3634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>
            <a:spLocks noGrp="1"/>
          </p:cNvSpPr>
          <p:nvPr>
            <p:ph type="title"/>
          </p:nvPr>
        </p:nvSpPr>
        <p:spPr>
          <a:xfrm>
            <a:off x="824025" y="6708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440">
                <a:latin typeface="Times New Roman"/>
                <a:ea typeface="Times New Roman"/>
                <a:cs typeface="Times New Roman"/>
                <a:sym typeface="Times New Roman"/>
              </a:rPr>
              <a:t>Достопримечательности</a:t>
            </a:r>
            <a:endParaRPr sz="244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6" name="Google Shape;136;p20"/>
          <p:cNvSpPr txBox="1">
            <a:spLocks noGrp="1"/>
          </p:cNvSpPr>
          <p:nvPr>
            <p:ph type="body" idx="1"/>
          </p:nvPr>
        </p:nvSpPr>
        <p:spPr>
          <a:xfrm>
            <a:off x="654625" y="1355675"/>
            <a:ext cx="2678100" cy="22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35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Церковь Святых новых мучеников и исповедников Российских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7" name="Google Shape;13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0575" y="1355675"/>
            <a:ext cx="5354699" cy="3569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 txBox="1">
            <a:spLocks noGrp="1"/>
          </p:cNvSpPr>
          <p:nvPr>
            <p:ph type="title"/>
          </p:nvPr>
        </p:nvSpPr>
        <p:spPr>
          <a:xfrm>
            <a:off x="843150" y="6872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440">
                <a:latin typeface="Times New Roman"/>
                <a:ea typeface="Times New Roman"/>
                <a:cs typeface="Times New Roman"/>
                <a:sym typeface="Times New Roman"/>
              </a:rPr>
              <a:t>Достопримечательности</a:t>
            </a:r>
            <a:endParaRPr sz="244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3" name="Google Shape;143;p21"/>
          <p:cNvSpPr txBox="1">
            <a:spLocks noGrp="1"/>
          </p:cNvSpPr>
          <p:nvPr>
            <p:ph type="body" idx="1"/>
          </p:nvPr>
        </p:nvSpPr>
        <p:spPr>
          <a:xfrm>
            <a:off x="669900" y="1378200"/>
            <a:ext cx="3332400" cy="33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Памятник В.И Ленину </a:t>
            </a:r>
            <a:r>
              <a:rPr lang="ru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</a:t>
            </a:r>
            <a:r>
              <a:rPr lang="ru" dirty="0" smtClean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асположен </a:t>
            </a:r>
            <a:r>
              <a:rPr lang="ru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центральной площади города — площади Ленина у городской администрации.</a:t>
            </a:r>
            <a:endParaRPr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4" name="Google Shape;14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1875" y="1141625"/>
            <a:ext cx="3814851" cy="3814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720</Words>
  <Application>Microsoft Office PowerPoint</Application>
  <PresentationFormat>Экран (16:9)</PresentationFormat>
  <Paragraphs>61</Paragraphs>
  <Slides>27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Arial Unicode MS</vt:lpstr>
      <vt:lpstr>Lato</vt:lpstr>
      <vt:lpstr>Times New Roman</vt:lpstr>
      <vt:lpstr>Raleway</vt:lpstr>
      <vt:lpstr>Streamline</vt:lpstr>
      <vt:lpstr>Апатиты</vt:lpstr>
      <vt:lpstr>Общая характеристика </vt:lpstr>
      <vt:lpstr>Символика г.Апатиты </vt:lpstr>
      <vt:lpstr>Символика г.Апатиты</vt:lpstr>
      <vt:lpstr>Достопримечательности</vt:lpstr>
      <vt:lpstr>Достопримечательности</vt:lpstr>
      <vt:lpstr>Достопримечательности</vt:lpstr>
      <vt:lpstr>Достопримечательности</vt:lpstr>
      <vt:lpstr>Достопримечательности</vt:lpstr>
      <vt:lpstr>Достопримечательности</vt:lpstr>
      <vt:lpstr>Памятные события</vt:lpstr>
      <vt:lpstr>Известные люди</vt:lpstr>
      <vt:lpstr>Известные люди</vt:lpstr>
      <vt:lpstr>Известные люди</vt:lpstr>
      <vt:lpstr>Презентация PowerPoint</vt:lpstr>
      <vt:lpstr>Полярные Зори </vt:lpstr>
      <vt:lpstr>Общая характеристика </vt:lpstr>
      <vt:lpstr>Символика г. Полярные Зори  </vt:lpstr>
      <vt:lpstr>Достопримечательности </vt:lpstr>
      <vt:lpstr>Достопримечательности </vt:lpstr>
      <vt:lpstr>Достопримечательности </vt:lpstr>
      <vt:lpstr>Достопримечательности </vt:lpstr>
      <vt:lpstr>Достопримечательности </vt:lpstr>
      <vt:lpstr>Достопримечательности </vt:lpstr>
      <vt:lpstr>Известные люди</vt:lpstr>
      <vt:lpstr>Известные люди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Апатиты</dc:title>
  <dc:creator>Брусницына</dc:creator>
  <cp:lastModifiedBy>Брусницына</cp:lastModifiedBy>
  <cp:revision>20</cp:revision>
  <dcterms:modified xsi:type="dcterms:W3CDTF">2023-03-06T06:00:45Z</dcterms:modified>
</cp:coreProperties>
</file>